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notesMasterIdLst>
    <p:notesMasterId r:id="rId48"/>
  </p:notesMasterIdLst>
  <p:handoutMasterIdLst>
    <p:handoutMasterId r:id="rId49"/>
  </p:handoutMasterIdLst>
  <p:sldIdLst>
    <p:sldId id="256" r:id="rId6"/>
    <p:sldId id="415" r:id="rId7"/>
    <p:sldId id="2403" r:id="rId8"/>
    <p:sldId id="2404" r:id="rId9"/>
    <p:sldId id="2402" r:id="rId10"/>
    <p:sldId id="429" r:id="rId11"/>
    <p:sldId id="430" r:id="rId12"/>
    <p:sldId id="2372" r:id="rId13"/>
    <p:sldId id="2371" r:id="rId14"/>
    <p:sldId id="2370" r:id="rId15"/>
    <p:sldId id="2363" r:id="rId16"/>
    <p:sldId id="2366" r:id="rId17"/>
    <p:sldId id="2368" r:id="rId18"/>
    <p:sldId id="2367" r:id="rId19"/>
    <p:sldId id="2369" r:id="rId20"/>
    <p:sldId id="2401" r:id="rId21"/>
    <p:sldId id="2399" r:id="rId22"/>
    <p:sldId id="2376" r:id="rId23"/>
    <p:sldId id="2365" r:id="rId24"/>
    <p:sldId id="2400" r:id="rId25"/>
    <p:sldId id="2373" r:id="rId26"/>
    <p:sldId id="2375" r:id="rId27"/>
    <p:sldId id="2374" r:id="rId28"/>
    <p:sldId id="2388" r:id="rId29"/>
    <p:sldId id="2389" r:id="rId30"/>
    <p:sldId id="2390" r:id="rId31"/>
    <p:sldId id="2391" r:id="rId32"/>
    <p:sldId id="2398" r:id="rId33"/>
    <p:sldId id="2392" r:id="rId34"/>
    <p:sldId id="2393" r:id="rId35"/>
    <p:sldId id="2394" r:id="rId36"/>
    <p:sldId id="2395" r:id="rId37"/>
    <p:sldId id="2397" r:id="rId38"/>
    <p:sldId id="2379" r:id="rId39"/>
    <p:sldId id="2383" r:id="rId40"/>
    <p:sldId id="2384" r:id="rId41"/>
    <p:sldId id="2385" r:id="rId42"/>
    <p:sldId id="2386" r:id="rId43"/>
    <p:sldId id="2387" r:id="rId44"/>
    <p:sldId id="2359" r:id="rId45"/>
    <p:sldId id="2360" r:id="rId46"/>
    <p:sldId id="236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200"/>
    <a:srgbClr val="01447B"/>
    <a:srgbClr val="B9B9B9"/>
    <a:srgbClr val="3333FF"/>
    <a:srgbClr val="FFCC66"/>
    <a:srgbClr val="093C71"/>
    <a:srgbClr val="FFFFFF"/>
    <a:srgbClr val="FF0000"/>
    <a:srgbClr val="FF6B00"/>
    <a:srgbClr val="D95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DC34B-1A46-D08E-F12F-8AC13EE052D3}" v="261" dt="2023-11-29T23:24:52.087"/>
    <p1510:client id="{F6F989E1-16EF-4A05-B226-AF4762B379DF}" v="599" dt="2023-11-30T15:12:14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F6F989E1-16EF-4A05-B226-AF4762B379DF}"/>
    <pc:docChg chg="undo custSel addSld delSld modSld sldOrd delMainMaster modMainMaster">
      <pc:chgData name="Peters, David S." userId="89b4e851-90dd-44f4-a02f-c1f7ca487ce8" providerId="ADAL" clId="{F6F989E1-16EF-4A05-B226-AF4762B379DF}" dt="2023-11-30T15:17:50.655" v="8690" actId="1076"/>
      <pc:docMkLst>
        <pc:docMk/>
      </pc:docMkLst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473519245" sldId="256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521338142" sldId="387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1727777601" sldId="414"/>
        </pc:sldMkLst>
      </pc:sldChg>
      <pc:sldChg chg="modSp mod">
        <pc:chgData name="Peters, David S." userId="89b4e851-90dd-44f4-a02f-c1f7ca487ce8" providerId="ADAL" clId="{F6F989E1-16EF-4A05-B226-AF4762B379DF}" dt="2023-11-27T22:44:52.410" v="1" actId="14100"/>
        <pc:sldMkLst>
          <pc:docMk/>
          <pc:sldMk cId="1092522780" sldId="415"/>
        </pc:sldMkLst>
        <pc:picChg chg="mod">
          <ac:chgData name="Peters, David S." userId="89b4e851-90dd-44f4-a02f-c1f7ca487ce8" providerId="ADAL" clId="{F6F989E1-16EF-4A05-B226-AF4762B379DF}" dt="2023-11-27T22:44:52.410" v="1" actId="14100"/>
          <ac:picMkLst>
            <pc:docMk/>
            <pc:sldMk cId="1092522780" sldId="415"/>
            <ac:picMk id="11" creationId="{EB8079E6-E83D-91CF-C592-1BA1E6E3F5B7}"/>
          </ac:picMkLst>
        </pc:picChg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65038350" sldId="418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890402972" sldId="428"/>
        </pc:sldMkLst>
      </pc:sldChg>
      <pc:sldChg chg="addSp delSp modSp mod ord delAnim modAnim">
        <pc:chgData name="Peters, David S." userId="89b4e851-90dd-44f4-a02f-c1f7ca487ce8" providerId="ADAL" clId="{F6F989E1-16EF-4A05-B226-AF4762B379DF}" dt="2023-11-28T00:21:25.505" v="913"/>
        <pc:sldMkLst>
          <pc:docMk/>
          <pc:sldMk cId="1227448325" sldId="429"/>
        </pc:sldMkLst>
        <pc:spChg chg="del">
          <ac:chgData name="Peters, David S." userId="89b4e851-90dd-44f4-a02f-c1f7ca487ce8" providerId="ADAL" clId="{F6F989E1-16EF-4A05-B226-AF4762B379DF}" dt="2023-11-27T22:46:37.574" v="5" actId="478"/>
          <ac:spMkLst>
            <pc:docMk/>
            <pc:sldMk cId="1227448325" sldId="429"/>
            <ac:spMk id="3" creationId="{62C4E37A-1C72-4022-8401-4995A438161A}"/>
          </ac:spMkLst>
        </pc:spChg>
        <pc:spChg chg="add mod">
          <ac:chgData name="Peters, David S." userId="89b4e851-90dd-44f4-a02f-c1f7ca487ce8" providerId="ADAL" clId="{F6F989E1-16EF-4A05-B226-AF4762B379DF}" dt="2023-11-27T22:55:26.810" v="196" actId="692"/>
          <ac:spMkLst>
            <pc:docMk/>
            <pc:sldMk cId="1227448325" sldId="429"/>
            <ac:spMk id="8" creationId="{C4B2FDE3-2926-9043-A0D8-65036445345F}"/>
          </ac:spMkLst>
        </pc:spChg>
        <pc:spChg chg="del">
          <ac:chgData name="Peters, David S." userId="89b4e851-90dd-44f4-a02f-c1f7ca487ce8" providerId="ADAL" clId="{F6F989E1-16EF-4A05-B226-AF4762B379DF}" dt="2023-11-27T22:46:35.822" v="4" actId="478"/>
          <ac:spMkLst>
            <pc:docMk/>
            <pc:sldMk cId="1227448325" sldId="429"/>
            <ac:spMk id="10" creationId="{436A71F3-CDA3-D811-FD7D-BBB73BEC74AB}"/>
          </ac:spMkLst>
        </pc:spChg>
        <pc:spChg chg="del">
          <ac:chgData name="Peters, David S." userId="89b4e851-90dd-44f4-a02f-c1f7ca487ce8" providerId="ADAL" clId="{F6F989E1-16EF-4A05-B226-AF4762B379DF}" dt="2023-11-27T22:46:40.462" v="7" actId="478"/>
          <ac:spMkLst>
            <pc:docMk/>
            <pc:sldMk cId="1227448325" sldId="429"/>
            <ac:spMk id="13" creationId="{A911D97D-978B-C829-723A-4492AEDB11F9}"/>
          </ac:spMkLst>
        </pc:spChg>
        <pc:spChg chg="add mod">
          <ac:chgData name="Peters, David S." userId="89b4e851-90dd-44f4-a02f-c1f7ca487ce8" providerId="ADAL" clId="{F6F989E1-16EF-4A05-B226-AF4762B379DF}" dt="2023-11-27T22:56:42.103" v="207" actId="20577"/>
          <ac:spMkLst>
            <pc:docMk/>
            <pc:sldMk cId="1227448325" sldId="429"/>
            <ac:spMk id="16" creationId="{CD5CDF45-455E-DC8F-8EA7-DC78D4D81E5F}"/>
          </ac:spMkLst>
        </pc:spChg>
        <pc:picChg chg="del">
          <ac:chgData name="Peters, David S." userId="89b4e851-90dd-44f4-a02f-c1f7ca487ce8" providerId="ADAL" clId="{F6F989E1-16EF-4A05-B226-AF4762B379DF}" dt="2023-11-27T22:46:34.614" v="3" actId="478"/>
          <ac:picMkLst>
            <pc:docMk/>
            <pc:sldMk cId="1227448325" sldId="429"/>
            <ac:picMk id="4" creationId="{2506A656-C20F-2E50-0532-13A99560704C}"/>
          </ac:picMkLst>
        </pc:picChg>
        <pc:picChg chg="add mod">
          <ac:chgData name="Peters, David S." userId="89b4e851-90dd-44f4-a02f-c1f7ca487ce8" providerId="ADAL" clId="{F6F989E1-16EF-4A05-B226-AF4762B379DF}" dt="2023-11-27T22:47:26.365" v="21" actId="1076"/>
          <ac:picMkLst>
            <pc:docMk/>
            <pc:sldMk cId="1227448325" sldId="429"/>
            <ac:picMk id="6" creationId="{5D00986F-7D18-EF10-4985-2967D63B809F}"/>
          </ac:picMkLst>
        </pc:picChg>
        <pc:picChg chg="del">
          <ac:chgData name="Peters, David S." userId="89b4e851-90dd-44f4-a02f-c1f7ca487ce8" providerId="ADAL" clId="{F6F989E1-16EF-4A05-B226-AF4762B379DF}" dt="2023-11-27T22:47:02.965" v="15" actId="478"/>
          <ac:picMkLst>
            <pc:docMk/>
            <pc:sldMk cId="1227448325" sldId="429"/>
            <ac:picMk id="7" creationId="{62D03D76-B25D-40DC-A064-04B07C5C11A1}"/>
          </ac:picMkLst>
        </pc:picChg>
        <pc:picChg chg="del">
          <ac:chgData name="Peters, David S." userId="89b4e851-90dd-44f4-a02f-c1f7ca487ce8" providerId="ADAL" clId="{F6F989E1-16EF-4A05-B226-AF4762B379DF}" dt="2023-11-27T22:46:38.830" v="6" actId="478"/>
          <ac:picMkLst>
            <pc:docMk/>
            <pc:sldMk cId="1227448325" sldId="429"/>
            <ac:picMk id="11" creationId="{70002ED2-E8E9-EBAA-60DF-006B63CCCDEF}"/>
          </ac:picMkLst>
        </pc:picChg>
        <pc:picChg chg="del">
          <ac:chgData name="Peters, David S." userId="89b4e851-90dd-44f4-a02f-c1f7ca487ce8" providerId="ADAL" clId="{F6F989E1-16EF-4A05-B226-AF4762B379DF}" dt="2023-11-27T22:46:41.190" v="8" actId="478"/>
          <ac:picMkLst>
            <pc:docMk/>
            <pc:sldMk cId="1227448325" sldId="429"/>
            <ac:picMk id="12" creationId="{15715310-EA44-1504-4868-3470B95526AE}"/>
          </ac:picMkLst>
        </pc:picChg>
        <pc:picChg chg="add mod">
          <ac:chgData name="Peters, David S." userId="89b4e851-90dd-44f4-a02f-c1f7ca487ce8" providerId="ADAL" clId="{F6F989E1-16EF-4A05-B226-AF4762B379DF}" dt="2023-11-27T22:56:23.634" v="204" actId="1076"/>
          <ac:picMkLst>
            <pc:docMk/>
            <pc:sldMk cId="1227448325" sldId="429"/>
            <ac:picMk id="17" creationId="{F32F2984-E436-83B8-A31B-2108BC9DF9C4}"/>
          </ac:picMkLst>
        </pc:picChg>
        <pc:cxnChg chg="add del mod">
          <ac:chgData name="Peters, David S." userId="89b4e851-90dd-44f4-a02f-c1f7ca487ce8" providerId="ADAL" clId="{F6F989E1-16EF-4A05-B226-AF4762B379DF}" dt="2023-11-27T22:53:20.681" v="185" actId="478"/>
          <ac:cxnSpMkLst>
            <pc:docMk/>
            <pc:sldMk cId="1227448325" sldId="429"/>
            <ac:cxnSpMk id="15" creationId="{9CC34D72-5C5A-2900-A7B0-31454C620EC3}"/>
          </ac:cxnSpMkLst>
        </pc:cxnChg>
      </pc:sldChg>
      <pc:sldChg chg="addSp delSp modSp mod ord">
        <pc:chgData name="Peters, David S." userId="89b4e851-90dd-44f4-a02f-c1f7ca487ce8" providerId="ADAL" clId="{F6F989E1-16EF-4A05-B226-AF4762B379DF}" dt="2023-11-28T00:13:57.463" v="906"/>
        <pc:sldMkLst>
          <pc:docMk/>
          <pc:sldMk cId="1002761451" sldId="430"/>
        </pc:sldMkLst>
        <pc:spChg chg="add del mod">
          <ac:chgData name="Peters, David S." userId="89b4e851-90dd-44f4-a02f-c1f7ca487ce8" providerId="ADAL" clId="{F6F989E1-16EF-4A05-B226-AF4762B379DF}" dt="2023-11-28T00:13:48.778" v="905" actId="478"/>
          <ac:spMkLst>
            <pc:docMk/>
            <pc:sldMk cId="1002761451" sldId="430"/>
            <ac:spMk id="4" creationId="{CF938A71-9B66-6147-C7D8-2ECC64248924}"/>
          </ac:spMkLst>
        </pc:spChg>
        <pc:spChg chg="del">
          <ac:chgData name="Peters, David S." userId="89b4e851-90dd-44f4-a02f-c1f7ca487ce8" providerId="ADAL" clId="{F6F989E1-16EF-4A05-B226-AF4762B379DF}" dt="2023-11-27T22:57:31.681" v="208" actId="478"/>
          <ac:spMkLst>
            <pc:docMk/>
            <pc:sldMk cId="1002761451" sldId="430"/>
            <ac:spMk id="9" creationId="{77D2F149-62AE-FF35-E822-F76F519C53FF}"/>
          </ac:spMkLst>
        </pc:spChg>
        <pc:spChg chg="mod">
          <ac:chgData name="Peters, David S." userId="89b4e851-90dd-44f4-a02f-c1f7ca487ce8" providerId="ADAL" clId="{F6F989E1-16EF-4A05-B226-AF4762B379DF}" dt="2023-11-28T00:13:43.409" v="904" actId="20577"/>
          <ac:spMkLst>
            <pc:docMk/>
            <pc:sldMk cId="1002761451" sldId="430"/>
            <ac:spMk id="15" creationId="{29C63A03-2AEE-1EC5-9B68-9BF3A324CAEB}"/>
          </ac:spMkLst>
        </pc:spChg>
        <pc:picChg chg="add mod">
          <ac:chgData name="Peters, David S." userId="89b4e851-90dd-44f4-a02f-c1f7ca487ce8" providerId="ADAL" clId="{F6F989E1-16EF-4A05-B226-AF4762B379DF}" dt="2023-11-28T00:13:57.463" v="906"/>
          <ac:picMkLst>
            <pc:docMk/>
            <pc:sldMk cId="1002761451" sldId="430"/>
            <ac:picMk id="6" creationId="{002C1F75-7928-DB2D-E14B-74B408D7200F}"/>
          </ac:picMkLst>
        </pc:picChg>
        <pc:picChg chg="add mod">
          <ac:chgData name="Peters, David S." userId="89b4e851-90dd-44f4-a02f-c1f7ca487ce8" providerId="ADAL" clId="{F6F989E1-16EF-4A05-B226-AF4762B379DF}" dt="2023-11-28T00:13:57.463" v="906"/>
          <ac:picMkLst>
            <pc:docMk/>
            <pc:sldMk cId="1002761451" sldId="430"/>
            <ac:picMk id="8" creationId="{2E788EB8-09E4-1F0D-3AB4-AB648FB2677A}"/>
          </ac:picMkLst>
        </pc:picChg>
        <pc:picChg chg="del">
          <ac:chgData name="Peters, David S." userId="89b4e851-90dd-44f4-a02f-c1f7ca487ce8" providerId="ADAL" clId="{F6F989E1-16EF-4A05-B226-AF4762B379DF}" dt="2023-11-27T22:57:32.431" v="209" actId="478"/>
          <ac:picMkLst>
            <pc:docMk/>
            <pc:sldMk cId="1002761451" sldId="430"/>
            <ac:picMk id="14" creationId="{AA5B1F08-ADB6-63A1-4EA4-B4ACA683D1C0}"/>
          </ac:picMkLst>
        </pc:picChg>
        <pc:cxnChg chg="del">
          <ac:chgData name="Peters, David S." userId="89b4e851-90dd-44f4-a02f-c1f7ca487ce8" providerId="ADAL" clId="{F6F989E1-16EF-4A05-B226-AF4762B379DF}" dt="2023-11-27T22:57:34.152" v="210" actId="478"/>
          <ac:cxnSpMkLst>
            <pc:docMk/>
            <pc:sldMk cId="1002761451" sldId="430"/>
            <ac:cxnSpMk id="11" creationId="{A0F09BD7-F3B9-C7B5-C1F9-D82E54F962C5}"/>
          </ac:cxnSpMkLst>
        </pc:cxnChg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193532770" sldId="431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1505805807" sldId="432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3976700559" sldId="433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4082104536" sldId="434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3733657191" sldId="435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973630849" sldId="436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3458964852" sldId="438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2789461144" sldId="439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1803986888" sldId="440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869017236" sldId="441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2260607165" sldId="445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1194179898" sldId="447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2091170370" sldId="449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713131651" sldId="450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1423397236" sldId="451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2874871212" sldId="453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3378977054" sldId="2341"/>
        </pc:sldMkLst>
      </pc:sldChg>
      <pc:sldChg chg="del">
        <pc:chgData name="Peters, David S." userId="89b4e851-90dd-44f4-a02f-c1f7ca487ce8" providerId="ADAL" clId="{F6F989E1-16EF-4A05-B226-AF4762B379DF}" dt="2023-11-27T22:45:41.720" v="2" actId="47"/>
        <pc:sldMkLst>
          <pc:docMk/>
          <pc:sldMk cId="2747471647" sldId="2342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3587196427" sldId="2344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4252661031" sldId="2345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2023827280" sldId="2346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2281032969" sldId="2347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1933101859" sldId="2350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3584345010" sldId="2351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947533287" sldId="2354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3955799841" sldId="2356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2705894132" sldId="2357"/>
        </pc:sldMkLst>
      </pc:sldChg>
      <pc:sldChg chg="del">
        <pc:chgData name="Peters, David S." userId="89b4e851-90dd-44f4-a02f-c1f7ca487ce8" providerId="ADAL" clId="{F6F989E1-16EF-4A05-B226-AF4762B379DF}" dt="2023-11-28T00:57:47.908" v="2000" actId="47"/>
        <pc:sldMkLst>
          <pc:docMk/>
          <pc:sldMk cId="2891422887" sldId="2358"/>
        </pc:sldMkLst>
      </pc:sldChg>
      <pc:sldChg chg="add mo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2169245576" sldId="2359"/>
        </pc:sldMkLst>
      </pc:sldChg>
      <pc:sldChg chg="add mo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3205769222" sldId="2360"/>
        </pc:sldMkLst>
      </pc:sldChg>
      <pc:sldChg chg="add mo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44059054" sldId="2361"/>
        </pc:sldMkLst>
      </pc:sldChg>
      <pc:sldChg chg="addSp delSp modSp add del mod">
        <pc:chgData name="Peters, David S." userId="89b4e851-90dd-44f4-a02f-c1f7ca487ce8" providerId="ADAL" clId="{F6F989E1-16EF-4A05-B226-AF4762B379DF}" dt="2023-11-27T23:28:08.639" v="717" actId="2696"/>
        <pc:sldMkLst>
          <pc:docMk/>
          <pc:sldMk cId="2514734311" sldId="2362"/>
        </pc:sldMkLst>
        <pc:spChg chg="del mod">
          <ac:chgData name="Peters, David S." userId="89b4e851-90dd-44f4-a02f-c1f7ca487ce8" providerId="ADAL" clId="{F6F989E1-16EF-4A05-B226-AF4762B379DF}" dt="2023-11-27T23:16:30.034" v="653" actId="478"/>
          <ac:spMkLst>
            <pc:docMk/>
            <pc:sldMk cId="2514734311" sldId="2362"/>
            <ac:spMk id="4" creationId="{CF938A71-9B66-6147-C7D8-2ECC64248924}"/>
          </ac:spMkLst>
        </pc:spChg>
        <pc:picChg chg="add del mod">
          <ac:chgData name="Peters, David S." userId="89b4e851-90dd-44f4-a02f-c1f7ca487ce8" providerId="ADAL" clId="{F6F989E1-16EF-4A05-B226-AF4762B379DF}" dt="2023-11-27T23:17:52.122" v="657" actId="478"/>
          <ac:picMkLst>
            <pc:docMk/>
            <pc:sldMk cId="2514734311" sldId="2362"/>
            <ac:picMk id="8" creationId="{10DE29E1-4D17-6767-96B1-6977F2DEFC76}"/>
          </ac:picMkLst>
        </pc:picChg>
        <pc:picChg chg="add mod">
          <ac:chgData name="Peters, David S." userId="89b4e851-90dd-44f4-a02f-c1f7ca487ce8" providerId="ADAL" clId="{F6F989E1-16EF-4A05-B226-AF4762B379DF}" dt="2023-11-27T23:20:14.522" v="661" actId="1076"/>
          <ac:picMkLst>
            <pc:docMk/>
            <pc:sldMk cId="2514734311" sldId="2362"/>
            <ac:picMk id="10" creationId="{3BB3FFD6-0DDE-6543-3C00-165C824D4A3B}"/>
          </ac:picMkLst>
        </pc:picChg>
        <pc:picChg chg="add del mod">
          <ac:chgData name="Peters, David S." userId="89b4e851-90dd-44f4-a02f-c1f7ca487ce8" providerId="ADAL" clId="{F6F989E1-16EF-4A05-B226-AF4762B379DF}" dt="2023-11-27T23:23:04.451" v="665" actId="478"/>
          <ac:picMkLst>
            <pc:docMk/>
            <pc:sldMk cId="2514734311" sldId="2362"/>
            <ac:picMk id="12" creationId="{B2809F30-8F4D-FE1C-5587-2C279C5B3B2B}"/>
          </ac:picMkLst>
        </pc:picChg>
        <pc:picChg chg="add mod">
          <ac:chgData name="Peters, David S." userId="89b4e851-90dd-44f4-a02f-c1f7ca487ce8" providerId="ADAL" clId="{F6F989E1-16EF-4A05-B226-AF4762B379DF}" dt="2023-11-27T23:23:20.890" v="669" actId="962"/>
          <ac:picMkLst>
            <pc:docMk/>
            <pc:sldMk cId="2514734311" sldId="2362"/>
            <ac:picMk id="14" creationId="{FF161932-D35E-E2E5-DB8D-985A9E863E02}"/>
          </ac:picMkLst>
        </pc:picChg>
        <pc:picChg chg="add mod">
          <ac:chgData name="Peters, David S." userId="89b4e851-90dd-44f4-a02f-c1f7ca487ce8" providerId="ADAL" clId="{F6F989E1-16EF-4A05-B226-AF4762B379DF}" dt="2023-11-27T23:23:25.294" v="671" actId="1076"/>
          <ac:picMkLst>
            <pc:docMk/>
            <pc:sldMk cId="2514734311" sldId="2362"/>
            <ac:picMk id="16" creationId="{2452ADBD-ADCF-AD89-485E-630D7C61D2B9}"/>
          </ac:picMkLst>
        </pc:picChg>
        <pc:picChg chg="add mod ord">
          <ac:chgData name="Peters, David S." userId="89b4e851-90dd-44f4-a02f-c1f7ca487ce8" providerId="ADAL" clId="{F6F989E1-16EF-4A05-B226-AF4762B379DF}" dt="2023-11-27T23:23:46.061" v="677" actId="171"/>
          <ac:picMkLst>
            <pc:docMk/>
            <pc:sldMk cId="2514734311" sldId="2362"/>
            <ac:picMk id="17" creationId="{6C4CF819-4EC1-A011-07E8-E5F10BF57FA4}"/>
          </ac:picMkLst>
        </pc:picChg>
        <pc:picChg chg="add mod">
          <ac:chgData name="Peters, David S." userId="89b4e851-90dd-44f4-a02f-c1f7ca487ce8" providerId="ADAL" clId="{F6F989E1-16EF-4A05-B226-AF4762B379DF}" dt="2023-11-27T23:23:54.985" v="679" actId="1076"/>
          <ac:picMkLst>
            <pc:docMk/>
            <pc:sldMk cId="2514734311" sldId="2362"/>
            <ac:picMk id="18" creationId="{D057CD4B-408D-3482-E83D-F607C8B1F309}"/>
          </ac:picMkLst>
        </pc:picChg>
        <pc:picChg chg="add mod">
          <ac:chgData name="Peters, David S." userId="89b4e851-90dd-44f4-a02f-c1f7ca487ce8" providerId="ADAL" clId="{F6F989E1-16EF-4A05-B226-AF4762B379DF}" dt="2023-11-27T23:23:59.423" v="681" actId="1076"/>
          <ac:picMkLst>
            <pc:docMk/>
            <pc:sldMk cId="2514734311" sldId="2362"/>
            <ac:picMk id="19" creationId="{FF400833-38AD-30DC-42AF-4E03B4D5DE87}"/>
          </ac:picMkLst>
        </pc:picChg>
        <pc:picChg chg="add mod ord">
          <ac:chgData name="Peters, David S." userId="89b4e851-90dd-44f4-a02f-c1f7ca487ce8" providerId="ADAL" clId="{F6F989E1-16EF-4A05-B226-AF4762B379DF}" dt="2023-11-27T23:25:45.465" v="709" actId="171"/>
          <ac:picMkLst>
            <pc:docMk/>
            <pc:sldMk cId="2514734311" sldId="2362"/>
            <ac:picMk id="20" creationId="{EFE446F1-FE56-55B6-7771-3CF904901743}"/>
          </ac:picMkLst>
        </pc:picChg>
        <pc:picChg chg="add mod ord">
          <ac:chgData name="Peters, David S." userId="89b4e851-90dd-44f4-a02f-c1f7ca487ce8" providerId="ADAL" clId="{F6F989E1-16EF-4A05-B226-AF4762B379DF}" dt="2023-11-27T23:24:39.564" v="698" actId="171"/>
          <ac:picMkLst>
            <pc:docMk/>
            <pc:sldMk cId="2514734311" sldId="2362"/>
            <ac:picMk id="21" creationId="{5A4C2929-7D43-3D4D-A39C-199A7CB49FA4}"/>
          </ac:picMkLst>
        </pc:picChg>
        <pc:picChg chg="add mod">
          <ac:chgData name="Peters, David S." userId="89b4e851-90dd-44f4-a02f-c1f7ca487ce8" providerId="ADAL" clId="{F6F989E1-16EF-4A05-B226-AF4762B379DF}" dt="2023-11-27T23:24:06.413" v="687" actId="1076"/>
          <ac:picMkLst>
            <pc:docMk/>
            <pc:sldMk cId="2514734311" sldId="2362"/>
            <ac:picMk id="22" creationId="{F7E7D6C1-9660-E31C-7A2E-EFE426D9D6ED}"/>
          </ac:picMkLst>
        </pc:picChg>
        <pc:picChg chg="add mod ord">
          <ac:chgData name="Peters, David S." userId="89b4e851-90dd-44f4-a02f-c1f7ca487ce8" providerId="ADAL" clId="{F6F989E1-16EF-4A05-B226-AF4762B379DF}" dt="2023-11-27T23:26:09.855" v="713" actId="171"/>
          <ac:picMkLst>
            <pc:docMk/>
            <pc:sldMk cId="2514734311" sldId="2362"/>
            <ac:picMk id="23" creationId="{ED1A5480-FDC3-6F71-24DC-2E21DF27CD0D}"/>
          </ac:picMkLst>
        </pc:picChg>
        <pc:picChg chg="add mod ord">
          <ac:chgData name="Peters, David S." userId="89b4e851-90dd-44f4-a02f-c1f7ca487ce8" providerId="ADAL" clId="{F6F989E1-16EF-4A05-B226-AF4762B379DF}" dt="2023-11-27T23:26:02.419" v="712" actId="171"/>
          <ac:picMkLst>
            <pc:docMk/>
            <pc:sldMk cId="2514734311" sldId="2362"/>
            <ac:picMk id="24" creationId="{CBCE945D-1536-9781-748E-2C78BEF0BD9D}"/>
          </ac:picMkLst>
        </pc:picChg>
        <pc:picChg chg="add mod ord">
          <ac:chgData name="Peters, David S." userId="89b4e851-90dd-44f4-a02f-c1f7ca487ce8" providerId="ADAL" clId="{F6F989E1-16EF-4A05-B226-AF4762B379DF}" dt="2023-11-27T23:25:04.160" v="703" actId="171"/>
          <ac:picMkLst>
            <pc:docMk/>
            <pc:sldMk cId="2514734311" sldId="2362"/>
            <ac:picMk id="25" creationId="{3CF56503-5A29-8887-8DC7-11CD647AA014}"/>
          </ac:picMkLst>
        </pc:picChg>
        <pc:picChg chg="add mod ord">
          <ac:chgData name="Peters, David S." userId="89b4e851-90dd-44f4-a02f-c1f7ca487ce8" providerId="ADAL" clId="{F6F989E1-16EF-4A05-B226-AF4762B379DF}" dt="2023-11-27T23:26:17.127" v="714" actId="171"/>
          <ac:picMkLst>
            <pc:docMk/>
            <pc:sldMk cId="2514734311" sldId="2362"/>
            <ac:picMk id="26" creationId="{D863CFB8-CC29-04E1-7500-397EF67A20D3}"/>
          </ac:picMkLst>
        </pc:picChg>
        <pc:picChg chg="add mod ord">
          <ac:chgData name="Peters, David S." userId="89b4e851-90dd-44f4-a02f-c1f7ca487ce8" providerId="ADAL" clId="{F6F989E1-16EF-4A05-B226-AF4762B379DF}" dt="2023-11-27T23:25:36.431" v="708" actId="171"/>
          <ac:picMkLst>
            <pc:docMk/>
            <pc:sldMk cId="2514734311" sldId="2362"/>
            <ac:picMk id="27" creationId="{01076AAC-34F2-2DB2-3EB9-DC69542AAFC7}"/>
          </ac:picMkLst>
        </pc:picChg>
      </pc:sldChg>
      <pc:sldChg chg="addSp modSp add mod">
        <pc:chgData name="Peters, David S." userId="89b4e851-90dd-44f4-a02f-c1f7ca487ce8" providerId="ADAL" clId="{F6F989E1-16EF-4A05-B226-AF4762B379DF}" dt="2023-11-28T23:31:03.328" v="5520" actId="14100"/>
        <pc:sldMkLst>
          <pc:docMk/>
          <pc:sldMk cId="1656865485" sldId="2363"/>
        </pc:sldMkLst>
        <pc:spChg chg="mod">
          <ac:chgData name="Peters, David S." userId="89b4e851-90dd-44f4-a02f-c1f7ca487ce8" providerId="ADAL" clId="{F6F989E1-16EF-4A05-B226-AF4762B379DF}" dt="2023-11-28T00:33:13.104" v="1134" actId="14100"/>
          <ac:spMkLst>
            <pc:docMk/>
            <pc:sldMk cId="1656865485" sldId="2363"/>
            <ac:spMk id="15" creationId="{29C63A03-2AEE-1EC5-9B68-9BF3A324CAEB}"/>
          </ac:spMkLst>
        </pc:spChg>
        <pc:picChg chg="add mod">
          <ac:chgData name="Peters, David S." userId="89b4e851-90dd-44f4-a02f-c1f7ca487ce8" providerId="ADAL" clId="{F6F989E1-16EF-4A05-B226-AF4762B379DF}" dt="2023-11-28T23:31:03.328" v="5520" actId="14100"/>
          <ac:picMkLst>
            <pc:docMk/>
            <pc:sldMk cId="1656865485" sldId="2363"/>
            <ac:picMk id="4" creationId="{FFF4C2DB-9A3A-B327-7238-B49E1381C20D}"/>
          </ac:picMkLst>
        </pc:picChg>
        <pc:picChg chg="ord">
          <ac:chgData name="Peters, David S." userId="89b4e851-90dd-44f4-a02f-c1f7ca487ce8" providerId="ADAL" clId="{F6F989E1-16EF-4A05-B226-AF4762B379DF}" dt="2023-11-27T23:27:47.695" v="716" actId="170"/>
          <ac:picMkLst>
            <pc:docMk/>
            <pc:sldMk cId="1656865485" sldId="2363"/>
            <ac:picMk id="17" creationId="{6C4CF819-4EC1-A011-07E8-E5F10BF57FA4}"/>
          </ac:picMkLst>
        </pc:picChg>
      </pc:sldChg>
      <pc:sldChg chg="add del">
        <pc:chgData name="Peters, David S." userId="89b4e851-90dd-44f4-a02f-c1f7ca487ce8" providerId="ADAL" clId="{F6F989E1-16EF-4A05-B226-AF4762B379DF}" dt="2023-11-27T23:43:46.080" v="766" actId="47"/>
        <pc:sldMkLst>
          <pc:docMk/>
          <pc:sldMk cId="1120299092" sldId="2364"/>
        </pc:sldMkLst>
      </pc:sldChg>
      <pc:sldChg chg="addSp delSp modSp add mod">
        <pc:chgData name="Peters, David S." userId="89b4e851-90dd-44f4-a02f-c1f7ca487ce8" providerId="ADAL" clId="{F6F989E1-16EF-4A05-B226-AF4762B379DF}" dt="2023-11-29T00:47:21.632" v="7684" actId="1076"/>
        <pc:sldMkLst>
          <pc:docMk/>
          <pc:sldMk cId="56943674" sldId="2365"/>
        </pc:sldMkLst>
        <pc:spChg chg="add mod">
          <ac:chgData name="Peters, David S." userId="89b4e851-90dd-44f4-a02f-c1f7ca487ce8" providerId="ADAL" clId="{F6F989E1-16EF-4A05-B226-AF4762B379DF}" dt="2023-11-29T00:46:59.875" v="7681" actId="1076"/>
          <ac:spMkLst>
            <pc:docMk/>
            <pc:sldMk cId="56943674" sldId="2365"/>
            <ac:spMk id="13" creationId="{282A0D82-5A9E-9B37-76F8-9E08DD6F4675}"/>
          </ac:spMkLst>
        </pc:spChg>
        <pc:picChg chg="add del mod">
          <ac:chgData name="Peters, David S." userId="89b4e851-90dd-44f4-a02f-c1f7ca487ce8" providerId="ADAL" clId="{F6F989E1-16EF-4A05-B226-AF4762B379DF}" dt="2023-11-28T23:31:49.800" v="5522" actId="478"/>
          <ac:picMkLst>
            <pc:docMk/>
            <pc:sldMk cId="56943674" sldId="2365"/>
            <ac:picMk id="6" creationId="{52C247B2-CEE6-0A88-9699-C32FFF5FCEE2}"/>
          </ac:picMkLst>
        </pc:picChg>
        <pc:picChg chg="add mod">
          <ac:chgData name="Peters, David S." userId="89b4e851-90dd-44f4-a02f-c1f7ca487ce8" providerId="ADAL" clId="{F6F989E1-16EF-4A05-B226-AF4762B379DF}" dt="2023-11-29T00:47:21.632" v="7684" actId="1076"/>
          <ac:picMkLst>
            <pc:docMk/>
            <pc:sldMk cId="56943674" sldId="2365"/>
            <ac:picMk id="8" creationId="{406D5B2F-C3BA-F8D6-2571-F6636471A3D6}"/>
          </ac:picMkLst>
        </pc:picChg>
        <pc:picChg chg="add del mod">
          <ac:chgData name="Peters, David S." userId="89b4e851-90dd-44f4-a02f-c1f7ca487ce8" providerId="ADAL" clId="{F6F989E1-16EF-4A05-B226-AF4762B379DF}" dt="2023-11-28T23:33:11.807" v="5530" actId="478"/>
          <ac:picMkLst>
            <pc:docMk/>
            <pc:sldMk cId="56943674" sldId="2365"/>
            <ac:picMk id="9" creationId="{17AD53F4-53B3-4946-1C51-3CDD58A055AF}"/>
          </ac:picMkLst>
        </pc:picChg>
        <pc:picChg chg="del mod">
          <ac:chgData name="Peters, David S." userId="89b4e851-90dd-44f4-a02f-c1f7ca487ce8" providerId="ADAL" clId="{F6F989E1-16EF-4A05-B226-AF4762B379DF}" dt="2023-11-27T23:34:01.914" v="730" actId="478"/>
          <ac:picMkLst>
            <pc:docMk/>
            <pc:sldMk cId="56943674" sldId="2365"/>
            <ac:picMk id="10" creationId="{3BB3FFD6-0DDE-6543-3C00-165C824D4A3B}"/>
          </ac:picMkLst>
        </pc:picChg>
        <pc:picChg chg="add mod">
          <ac:chgData name="Peters, David S." userId="89b4e851-90dd-44f4-a02f-c1f7ca487ce8" providerId="ADAL" clId="{F6F989E1-16EF-4A05-B226-AF4762B379DF}" dt="2023-11-29T00:47:17.735" v="7683" actId="1076"/>
          <ac:picMkLst>
            <pc:docMk/>
            <pc:sldMk cId="56943674" sldId="2365"/>
            <ac:picMk id="11" creationId="{06CBB0FD-25B1-2422-854F-609AC453831E}"/>
          </ac:picMkLst>
        </pc:picChg>
        <pc:picChg chg="add mod">
          <ac:chgData name="Peters, David S." userId="89b4e851-90dd-44f4-a02f-c1f7ca487ce8" providerId="ADAL" clId="{F6F989E1-16EF-4A05-B226-AF4762B379DF}" dt="2023-11-29T00:47:10.715" v="7682" actId="1076"/>
          <ac:picMkLst>
            <pc:docMk/>
            <pc:sldMk cId="56943674" sldId="2365"/>
            <ac:picMk id="12" creationId="{BEB7BFC1-E579-008D-74F7-7A85FE917324}"/>
          </ac:picMkLst>
        </pc:picChg>
        <pc:picChg chg="del">
          <ac:chgData name="Peters, David S." userId="89b4e851-90dd-44f4-a02f-c1f7ca487ce8" providerId="ADAL" clId="{F6F989E1-16EF-4A05-B226-AF4762B379DF}" dt="2023-11-27T23:33:33.933" v="722" actId="478"/>
          <ac:picMkLst>
            <pc:docMk/>
            <pc:sldMk cId="56943674" sldId="2365"/>
            <ac:picMk id="14" creationId="{FF161932-D35E-E2E5-DB8D-985A9E863E02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16" creationId="{2452ADBD-ADCF-AD89-485E-630D7C61D2B9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17" creationId="{6C4CF819-4EC1-A011-07E8-E5F10BF57FA4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18" creationId="{D057CD4B-408D-3482-E83D-F607C8B1F309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19" creationId="{FF400833-38AD-30DC-42AF-4E03B4D5DE87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0" creationId="{EFE446F1-FE56-55B6-7771-3CF904901743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1" creationId="{5A4C2929-7D43-3D4D-A39C-199A7CB49FA4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2" creationId="{F7E7D6C1-9660-E31C-7A2E-EFE426D9D6ED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3" creationId="{ED1A5480-FDC3-6F71-24DC-2E21DF27CD0D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4" creationId="{CBCE945D-1536-9781-748E-2C78BEF0BD9D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5" creationId="{3CF56503-5A29-8887-8DC7-11CD647AA014}"/>
          </ac:picMkLst>
        </pc:picChg>
        <pc:picChg chg="del">
          <ac:chgData name="Peters, David S." userId="89b4e851-90dd-44f4-a02f-c1f7ca487ce8" providerId="ADAL" clId="{F6F989E1-16EF-4A05-B226-AF4762B379DF}" dt="2023-11-27T23:33:30.956" v="720" actId="478"/>
          <ac:picMkLst>
            <pc:docMk/>
            <pc:sldMk cId="56943674" sldId="2365"/>
            <ac:picMk id="26" creationId="{D863CFB8-CC29-04E1-7500-397EF67A20D3}"/>
          </ac:picMkLst>
        </pc:picChg>
        <pc:picChg chg="del">
          <ac:chgData name="Peters, David S." userId="89b4e851-90dd-44f4-a02f-c1f7ca487ce8" providerId="ADAL" clId="{F6F989E1-16EF-4A05-B226-AF4762B379DF}" dt="2023-11-27T23:33:33.059" v="721" actId="478"/>
          <ac:picMkLst>
            <pc:docMk/>
            <pc:sldMk cId="56943674" sldId="2365"/>
            <ac:picMk id="27" creationId="{01076AAC-34F2-2DB2-3EB9-DC69542AAFC7}"/>
          </ac:picMkLst>
        </pc:picChg>
      </pc:sldChg>
      <pc:sldChg chg="addSp delSp modSp add mod">
        <pc:chgData name="Peters, David S." userId="89b4e851-90dd-44f4-a02f-c1f7ca487ce8" providerId="ADAL" clId="{F6F989E1-16EF-4A05-B226-AF4762B379DF}" dt="2023-11-28T23:31:09.794" v="5521" actId="14100"/>
        <pc:sldMkLst>
          <pc:docMk/>
          <pc:sldMk cId="1693806432" sldId="2366"/>
        </pc:sldMkLst>
        <pc:spChg chg="ord">
          <ac:chgData name="Peters, David S." userId="89b4e851-90dd-44f4-a02f-c1f7ca487ce8" providerId="ADAL" clId="{F6F989E1-16EF-4A05-B226-AF4762B379DF}" dt="2023-11-28T00:33:33.995" v="1138" actId="167"/>
          <ac:spMkLst>
            <pc:docMk/>
            <pc:sldMk cId="1693806432" sldId="2366"/>
            <ac:spMk id="3" creationId="{62C4E37A-1C72-4022-8401-4995A438161A}"/>
          </ac:spMkLst>
        </pc:spChg>
        <pc:spChg chg="del">
          <ac:chgData name="Peters, David S." userId="89b4e851-90dd-44f4-a02f-c1f7ca487ce8" providerId="ADAL" clId="{F6F989E1-16EF-4A05-B226-AF4762B379DF}" dt="2023-11-28T00:33:21.009" v="1135" actId="478"/>
          <ac:spMkLst>
            <pc:docMk/>
            <pc:sldMk cId="1693806432" sldId="2366"/>
            <ac:spMk id="15" creationId="{29C63A03-2AEE-1EC5-9B68-9BF3A324CAEB}"/>
          </ac:spMkLst>
        </pc:spChg>
        <pc:spChg chg="add mod ord">
          <ac:chgData name="Peters, David S." userId="89b4e851-90dd-44f4-a02f-c1f7ca487ce8" providerId="ADAL" clId="{F6F989E1-16EF-4A05-B226-AF4762B379DF}" dt="2023-11-28T00:33:28.916" v="1137" actId="167"/>
          <ac:spMkLst>
            <pc:docMk/>
            <pc:sldMk cId="1693806432" sldId="2366"/>
            <ac:spMk id="28" creationId="{C4FC6ED2-E4C2-6B33-9502-7F0E3E744A0C}"/>
          </ac:spMkLst>
        </pc:spChg>
        <pc:picChg chg="add mod">
          <ac:chgData name="Peters, David S." userId="89b4e851-90dd-44f4-a02f-c1f7ca487ce8" providerId="ADAL" clId="{F6F989E1-16EF-4A05-B226-AF4762B379DF}" dt="2023-11-28T23:31:09.794" v="5521" actId="14100"/>
          <ac:picMkLst>
            <pc:docMk/>
            <pc:sldMk cId="1693806432" sldId="2366"/>
            <ac:picMk id="4" creationId="{5545DDA2-A2E2-DB76-3DAF-D754D719B5DD}"/>
          </ac:picMkLst>
        </pc:picChg>
        <pc:picChg chg="add mod">
          <ac:chgData name="Peters, David S." userId="89b4e851-90dd-44f4-a02f-c1f7ca487ce8" providerId="ADAL" clId="{F6F989E1-16EF-4A05-B226-AF4762B379DF}" dt="2023-11-27T23:35:41.934" v="743" actId="1076"/>
          <ac:picMkLst>
            <pc:docMk/>
            <pc:sldMk cId="1693806432" sldId="2366"/>
            <ac:picMk id="6" creationId="{6A793F3D-6899-978F-DE67-686D3910F560}"/>
          </ac:picMkLst>
        </pc:picChg>
        <pc:picChg chg="add mod">
          <ac:chgData name="Peters, David S." userId="89b4e851-90dd-44f4-a02f-c1f7ca487ce8" providerId="ADAL" clId="{F6F989E1-16EF-4A05-B226-AF4762B379DF}" dt="2023-11-27T23:35:47.733" v="745" actId="1076"/>
          <ac:picMkLst>
            <pc:docMk/>
            <pc:sldMk cId="1693806432" sldId="2366"/>
            <ac:picMk id="8" creationId="{02B08B48-C282-C1A6-0586-62EBBDB96775}"/>
          </ac:picMkLst>
        </pc:picChg>
        <pc:picChg chg="add mod ord">
          <ac:chgData name="Peters, David S." userId="89b4e851-90dd-44f4-a02f-c1f7ca487ce8" providerId="ADAL" clId="{F6F989E1-16EF-4A05-B226-AF4762B379DF}" dt="2023-11-27T23:36:00.164" v="749" actId="171"/>
          <ac:picMkLst>
            <pc:docMk/>
            <pc:sldMk cId="1693806432" sldId="2366"/>
            <ac:picMk id="9" creationId="{8AE22255-1B43-1968-A324-46587087E7FA}"/>
          </ac:picMkLst>
        </pc:picChg>
        <pc:picChg chg="mod">
          <ac:chgData name="Peters, David S." userId="89b4e851-90dd-44f4-a02f-c1f7ca487ce8" providerId="ADAL" clId="{F6F989E1-16EF-4A05-B226-AF4762B379DF}" dt="2023-11-27T23:35:12.933" v="737" actId="14100"/>
          <ac:picMkLst>
            <pc:docMk/>
            <pc:sldMk cId="1693806432" sldId="2366"/>
            <ac:picMk id="10" creationId="{3BB3FFD6-0DDE-6543-3C00-165C824D4A3B}"/>
          </ac:picMkLst>
        </pc:picChg>
        <pc:picChg chg="add mod">
          <ac:chgData name="Peters, David S." userId="89b4e851-90dd-44f4-a02f-c1f7ca487ce8" providerId="ADAL" clId="{F6F989E1-16EF-4A05-B226-AF4762B379DF}" dt="2023-11-27T23:36:07.083" v="751" actId="1076"/>
          <ac:picMkLst>
            <pc:docMk/>
            <pc:sldMk cId="1693806432" sldId="2366"/>
            <ac:picMk id="11" creationId="{218A8AEA-D78B-2C76-85D2-2D90DF8FC611}"/>
          </ac:picMkLst>
        </pc:picChg>
        <pc:picChg chg="add mod ord">
          <ac:chgData name="Peters, David S." userId="89b4e851-90dd-44f4-a02f-c1f7ca487ce8" providerId="ADAL" clId="{F6F989E1-16EF-4A05-B226-AF4762B379DF}" dt="2023-11-27T23:36:21.355" v="755" actId="171"/>
          <ac:picMkLst>
            <pc:docMk/>
            <pc:sldMk cId="1693806432" sldId="2366"/>
            <ac:picMk id="12" creationId="{4D4EAB79-EC10-629E-8B8E-211400415801}"/>
          </ac:picMkLst>
        </pc:picChg>
        <pc:picChg chg="add mod ord">
          <ac:chgData name="Peters, David S." userId="89b4e851-90dd-44f4-a02f-c1f7ca487ce8" providerId="ADAL" clId="{F6F989E1-16EF-4A05-B226-AF4762B379DF}" dt="2023-11-27T23:36:48.766" v="762" actId="171"/>
          <ac:picMkLst>
            <pc:docMk/>
            <pc:sldMk cId="1693806432" sldId="2366"/>
            <ac:picMk id="13" creationId="{DA5E4A21-70DC-6548-5E8A-EDAC9BF21910}"/>
          </ac:picMkLst>
        </pc:picChg>
        <pc:picChg chg="del">
          <ac:chgData name="Peters, David S." userId="89b4e851-90dd-44f4-a02f-c1f7ca487ce8" providerId="ADAL" clId="{F6F989E1-16EF-4A05-B226-AF4762B379DF}" dt="2023-11-27T23:34:15.986" v="734" actId="478"/>
          <ac:picMkLst>
            <pc:docMk/>
            <pc:sldMk cId="1693806432" sldId="2366"/>
            <ac:picMk id="14" creationId="{FF161932-D35E-E2E5-DB8D-985A9E863E02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16" creationId="{2452ADBD-ADCF-AD89-485E-630D7C61D2B9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17" creationId="{6C4CF819-4EC1-A011-07E8-E5F10BF57FA4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18" creationId="{D057CD4B-408D-3482-E83D-F607C8B1F309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19" creationId="{FF400833-38AD-30DC-42AF-4E03B4D5DE87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0" creationId="{EFE446F1-FE56-55B6-7771-3CF904901743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1" creationId="{5A4C2929-7D43-3D4D-A39C-199A7CB49FA4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2" creationId="{F7E7D6C1-9660-E31C-7A2E-EFE426D9D6ED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3" creationId="{ED1A5480-FDC3-6F71-24DC-2E21DF27CD0D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4" creationId="{CBCE945D-1536-9781-748E-2C78BEF0BD9D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5" creationId="{3CF56503-5A29-8887-8DC7-11CD647AA014}"/>
          </ac:picMkLst>
        </pc:picChg>
        <pc:picChg chg="del">
          <ac:chgData name="Peters, David S." userId="89b4e851-90dd-44f4-a02f-c1f7ca487ce8" providerId="ADAL" clId="{F6F989E1-16EF-4A05-B226-AF4762B379DF}" dt="2023-11-27T23:34:14.404" v="732" actId="478"/>
          <ac:picMkLst>
            <pc:docMk/>
            <pc:sldMk cId="1693806432" sldId="2366"/>
            <ac:picMk id="26" creationId="{D863CFB8-CC29-04E1-7500-397EF67A20D3}"/>
          </ac:picMkLst>
        </pc:picChg>
        <pc:picChg chg="del">
          <ac:chgData name="Peters, David S." userId="89b4e851-90dd-44f4-a02f-c1f7ca487ce8" providerId="ADAL" clId="{F6F989E1-16EF-4A05-B226-AF4762B379DF}" dt="2023-11-27T23:34:15.431" v="733" actId="478"/>
          <ac:picMkLst>
            <pc:docMk/>
            <pc:sldMk cId="1693806432" sldId="2366"/>
            <ac:picMk id="27" creationId="{01076AAC-34F2-2DB2-3EB9-DC69542AAFC7}"/>
          </ac:picMkLst>
        </pc:picChg>
      </pc:sldChg>
      <pc:sldChg chg="addSp delSp modSp add mod">
        <pc:chgData name="Peters, David S." userId="89b4e851-90dd-44f4-a02f-c1f7ca487ce8" providerId="ADAL" clId="{F6F989E1-16EF-4A05-B226-AF4762B379DF}" dt="2023-11-28T23:32:45.314" v="5529" actId="167"/>
        <pc:sldMkLst>
          <pc:docMk/>
          <pc:sldMk cId="3514220742" sldId="2367"/>
        </pc:sldMkLst>
        <pc:spChg chg="ord">
          <ac:chgData name="Peters, David S." userId="89b4e851-90dd-44f4-a02f-c1f7ca487ce8" providerId="ADAL" clId="{F6F989E1-16EF-4A05-B226-AF4762B379DF}" dt="2023-11-28T00:34:23.703" v="1146" actId="167"/>
          <ac:spMkLst>
            <pc:docMk/>
            <pc:sldMk cId="3514220742" sldId="2367"/>
            <ac:spMk id="3" creationId="{62C4E37A-1C72-4022-8401-4995A438161A}"/>
          </ac:spMkLst>
        </pc:spChg>
        <pc:spChg chg="del mod">
          <ac:chgData name="Peters, David S." userId="89b4e851-90dd-44f4-a02f-c1f7ca487ce8" providerId="ADAL" clId="{F6F989E1-16EF-4A05-B226-AF4762B379DF}" dt="2023-11-28T00:34:16.588" v="1143" actId="478"/>
          <ac:spMkLst>
            <pc:docMk/>
            <pc:sldMk cId="3514220742" sldId="2367"/>
            <ac:spMk id="15" creationId="{29C63A03-2AEE-1EC5-9B68-9BF3A324CAEB}"/>
          </ac:spMkLst>
        </pc:spChg>
        <pc:spChg chg="add del mod">
          <ac:chgData name="Peters, David S." userId="89b4e851-90dd-44f4-a02f-c1f7ca487ce8" providerId="ADAL" clId="{F6F989E1-16EF-4A05-B226-AF4762B379DF}" dt="2023-11-28T00:33:43.934" v="1140"/>
          <ac:spMkLst>
            <pc:docMk/>
            <pc:sldMk cId="3514220742" sldId="2367"/>
            <ac:spMk id="24" creationId="{28E67384-3875-079B-B6A7-6362D10CCAA7}"/>
          </ac:spMkLst>
        </pc:spChg>
        <pc:spChg chg="add mod ord">
          <ac:chgData name="Peters, David S." userId="89b4e851-90dd-44f4-a02f-c1f7ca487ce8" providerId="ADAL" clId="{F6F989E1-16EF-4A05-B226-AF4762B379DF}" dt="2023-11-28T00:34:20.748" v="1145" actId="167"/>
          <ac:spMkLst>
            <pc:docMk/>
            <pc:sldMk cId="3514220742" sldId="2367"/>
            <ac:spMk id="25" creationId="{6B48F05B-DF28-9C5E-BD13-2A7F39057F2D}"/>
          </ac:spMkLst>
        </pc:spChg>
        <pc:picChg chg="add mod ord">
          <ac:chgData name="Peters, David S." userId="89b4e851-90dd-44f4-a02f-c1f7ca487ce8" providerId="ADAL" clId="{F6F989E1-16EF-4A05-B226-AF4762B379DF}" dt="2023-11-28T23:32:45.314" v="5529" actId="167"/>
          <ac:picMkLst>
            <pc:docMk/>
            <pc:sldMk cId="3514220742" sldId="2367"/>
            <ac:picMk id="4" creationId="{E0CDCEEB-1A96-513D-4C0C-76F246856AE7}"/>
          </ac:picMkLst>
        </pc:picChg>
        <pc:picChg chg="del">
          <ac:chgData name="Peters, David S." userId="89b4e851-90dd-44f4-a02f-c1f7ca487ce8" providerId="ADAL" clId="{F6F989E1-16EF-4A05-B226-AF4762B379DF}" dt="2023-11-27T23:37:23.740" v="765" actId="478"/>
          <ac:picMkLst>
            <pc:docMk/>
            <pc:sldMk cId="3514220742" sldId="2367"/>
            <ac:picMk id="6" creationId="{6A793F3D-6899-978F-DE67-686D3910F560}"/>
          </ac:picMkLst>
        </pc:picChg>
        <pc:picChg chg="del">
          <ac:chgData name="Peters, David S." userId="89b4e851-90dd-44f4-a02f-c1f7ca487ce8" providerId="ADAL" clId="{F6F989E1-16EF-4A05-B226-AF4762B379DF}" dt="2023-11-27T23:37:21.859" v="764" actId="478"/>
          <ac:picMkLst>
            <pc:docMk/>
            <pc:sldMk cId="3514220742" sldId="2367"/>
            <ac:picMk id="8" creationId="{02B08B48-C282-C1A6-0586-62EBBDB96775}"/>
          </ac:picMkLst>
        </pc:picChg>
        <pc:picChg chg="del">
          <ac:chgData name="Peters, David S." userId="89b4e851-90dd-44f4-a02f-c1f7ca487ce8" providerId="ADAL" clId="{F6F989E1-16EF-4A05-B226-AF4762B379DF}" dt="2023-11-27T23:37:21.859" v="764" actId="478"/>
          <ac:picMkLst>
            <pc:docMk/>
            <pc:sldMk cId="3514220742" sldId="2367"/>
            <ac:picMk id="9" creationId="{8AE22255-1B43-1968-A324-46587087E7FA}"/>
          </ac:picMkLst>
        </pc:picChg>
        <pc:picChg chg="del mod">
          <ac:chgData name="Peters, David S." userId="89b4e851-90dd-44f4-a02f-c1f7ca487ce8" providerId="ADAL" clId="{F6F989E1-16EF-4A05-B226-AF4762B379DF}" dt="2023-11-27T23:44:13.550" v="771" actId="478"/>
          <ac:picMkLst>
            <pc:docMk/>
            <pc:sldMk cId="3514220742" sldId="2367"/>
            <ac:picMk id="10" creationId="{3BB3FFD6-0DDE-6543-3C00-165C824D4A3B}"/>
          </ac:picMkLst>
        </pc:picChg>
        <pc:picChg chg="del">
          <ac:chgData name="Peters, David S." userId="89b4e851-90dd-44f4-a02f-c1f7ca487ce8" providerId="ADAL" clId="{F6F989E1-16EF-4A05-B226-AF4762B379DF}" dt="2023-11-27T23:37:21.859" v="764" actId="478"/>
          <ac:picMkLst>
            <pc:docMk/>
            <pc:sldMk cId="3514220742" sldId="2367"/>
            <ac:picMk id="11" creationId="{218A8AEA-D78B-2C76-85D2-2D90DF8FC611}"/>
          </ac:picMkLst>
        </pc:picChg>
        <pc:picChg chg="del">
          <ac:chgData name="Peters, David S." userId="89b4e851-90dd-44f4-a02f-c1f7ca487ce8" providerId="ADAL" clId="{F6F989E1-16EF-4A05-B226-AF4762B379DF}" dt="2023-11-27T23:37:21.859" v="764" actId="478"/>
          <ac:picMkLst>
            <pc:docMk/>
            <pc:sldMk cId="3514220742" sldId="2367"/>
            <ac:picMk id="12" creationId="{4D4EAB79-EC10-629E-8B8E-211400415801}"/>
          </ac:picMkLst>
        </pc:picChg>
        <pc:picChg chg="del">
          <ac:chgData name="Peters, David S." userId="89b4e851-90dd-44f4-a02f-c1f7ca487ce8" providerId="ADAL" clId="{F6F989E1-16EF-4A05-B226-AF4762B379DF}" dt="2023-11-27T23:37:21.859" v="764" actId="478"/>
          <ac:picMkLst>
            <pc:docMk/>
            <pc:sldMk cId="3514220742" sldId="2367"/>
            <ac:picMk id="13" creationId="{DA5E4A21-70DC-6548-5E8A-EDAC9BF21910}"/>
          </ac:picMkLst>
        </pc:picChg>
        <pc:picChg chg="add mod">
          <ac:chgData name="Peters, David S." userId="89b4e851-90dd-44f4-a02f-c1f7ca487ce8" providerId="ADAL" clId="{F6F989E1-16EF-4A05-B226-AF4762B379DF}" dt="2023-11-27T23:44:12.920" v="769" actId="27614"/>
          <ac:picMkLst>
            <pc:docMk/>
            <pc:sldMk cId="3514220742" sldId="2367"/>
            <ac:picMk id="14" creationId="{B751D454-6669-6E88-FCDC-759D92379E84}"/>
          </ac:picMkLst>
        </pc:picChg>
        <pc:picChg chg="add mod">
          <ac:chgData name="Peters, David S." userId="89b4e851-90dd-44f4-a02f-c1f7ca487ce8" providerId="ADAL" clId="{F6F989E1-16EF-4A05-B226-AF4762B379DF}" dt="2023-11-27T23:44:24.831" v="773" actId="1076"/>
          <ac:picMkLst>
            <pc:docMk/>
            <pc:sldMk cId="3514220742" sldId="2367"/>
            <ac:picMk id="16" creationId="{A4F4DC3A-B783-ACB9-67CE-34E6C4C015F3}"/>
          </ac:picMkLst>
        </pc:picChg>
        <pc:picChg chg="add mod">
          <ac:chgData name="Peters, David S." userId="89b4e851-90dd-44f4-a02f-c1f7ca487ce8" providerId="ADAL" clId="{F6F989E1-16EF-4A05-B226-AF4762B379DF}" dt="2023-11-27T23:44:28.444" v="775" actId="1076"/>
          <ac:picMkLst>
            <pc:docMk/>
            <pc:sldMk cId="3514220742" sldId="2367"/>
            <ac:picMk id="17" creationId="{C8B3304B-BB76-6AC0-D01F-4B0C7F45398F}"/>
          </ac:picMkLst>
        </pc:picChg>
        <pc:picChg chg="add mod">
          <ac:chgData name="Peters, David S." userId="89b4e851-90dd-44f4-a02f-c1f7ca487ce8" providerId="ADAL" clId="{F6F989E1-16EF-4A05-B226-AF4762B379DF}" dt="2023-11-27T23:44:32.898" v="777" actId="1076"/>
          <ac:picMkLst>
            <pc:docMk/>
            <pc:sldMk cId="3514220742" sldId="2367"/>
            <ac:picMk id="18" creationId="{4DF5C17A-EB85-5BF7-DAE1-B7542BA38868}"/>
          </ac:picMkLst>
        </pc:picChg>
        <pc:picChg chg="add mod">
          <ac:chgData name="Peters, David S." userId="89b4e851-90dd-44f4-a02f-c1f7ca487ce8" providerId="ADAL" clId="{F6F989E1-16EF-4A05-B226-AF4762B379DF}" dt="2023-11-27T23:44:47.295" v="780" actId="688"/>
          <ac:picMkLst>
            <pc:docMk/>
            <pc:sldMk cId="3514220742" sldId="2367"/>
            <ac:picMk id="19" creationId="{6C68CAED-BA7A-08D7-AA60-7867F6AC3330}"/>
          </ac:picMkLst>
        </pc:picChg>
        <pc:picChg chg="add mod">
          <ac:chgData name="Peters, David S." userId="89b4e851-90dd-44f4-a02f-c1f7ca487ce8" providerId="ADAL" clId="{F6F989E1-16EF-4A05-B226-AF4762B379DF}" dt="2023-11-27T23:44:54.224" v="783" actId="688"/>
          <ac:picMkLst>
            <pc:docMk/>
            <pc:sldMk cId="3514220742" sldId="2367"/>
            <ac:picMk id="20" creationId="{2BD291A3-B342-DA78-25A2-0C7C269C54B3}"/>
          </ac:picMkLst>
        </pc:picChg>
        <pc:picChg chg="add del mod">
          <ac:chgData name="Peters, David S." userId="89b4e851-90dd-44f4-a02f-c1f7ca487ce8" providerId="ADAL" clId="{F6F989E1-16EF-4A05-B226-AF4762B379DF}" dt="2023-11-27T23:44:58.751" v="786" actId="478"/>
          <ac:picMkLst>
            <pc:docMk/>
            <pc:sldMk cId="3514220742" sldId="2367"/>
            <ac:picMk id="21" creationId="{81F3B853-77D4-090F-235B-72E0D6327B83}"/>
          </ac:picMkLst>
        </pc:picChg>
        <pc:picChg chg="add mod">
          <ac:chgData name="Peters, David S." userId="89b4e851-90dd-44f4-a02f-c1f7ca487ce8" providerId="ADAL" clId="{F6F989E1-16EF-4A05-B226-AF4762B379DF}" dt="2023-11-27T23:45:14.117" v="788" actId="1076"/>
          <ac:picMkLst>
            <pc:docMk/>
            <pc:sldMk cId="3514220742" sldId="2367"/>
            <ac:picMk id="22" creationId="{89625F03-4FB2-83AC-522A-A5856FC902B6}"/>
          </ac:picMkLst>
        </pc:picChg>
        <pc:picChg chg="add mod ord">
          <ac:chgData name="Peters, David S." userId="89b4e851-90dd-44f4-a02f-c1f7ca487ce8" providerId="ADAL" clId="{F6F989E1-16EF-4A05-B226-AF4762B379DF}" dt="2023-11-27T23:45:32.961" v="793" actId="171"/>
          <ac:picMkLst>
            <pc:docMk/>
            <pc:sldMk cId="3514220742" sldId="2367"/>
            <ac:picMk id="23" creationId="{0E27E1BE-87B7-81B2-5312-7D4C7B069B7C}"/>
          </ac:picMkLst>
        </pc:picChg>
      </pc:sldChg>
      <pc:sldChg chg="addSp delSp modSp add mod ord">
        <pc:chgData name="Peters, David S." userId="89b4e851-90dd-44f4-a02f-c1f7ca487ce8" providerId="ADAL" clId="{F6F989E1-16EF-4A05-B226-AF4762B379DF}" dt="2023-11-29T00:07:20.513" v="6981"/>
        <pc:sldMkLst>
          <pc:docMk/>
          <pc:sldMk cId="3769184882" sldId="2368"/>
        </pc:sldMkLst>
        <pc:spChg chg="ord">
          <ac:chgData name="Peters, David S." userId="89b4e851-90dd-44f4-a02f-c1f7ca487ce8" providerId="ADAL" clId="{F6F989E1-16EF-4A05-B226-AF4762B379DF}" dt="2023-11-28T00:34:45.975" v="1150" actId="167"/>
          <ac:spMkLst>
            <pc:docMk/>
            <pc:sldMk cId="3769184882" sldId="2368"/>
            <ac:spMk id="3" creationId="{62C4E37A-1C72-4022-8401-4995A438161A}"/>
          </ac:spMkLst>
        </pc:spChg>
        <pc:spChg chg="del">
          <ac:chgData name="Peters, David S." userId="89b4e851-90dd-44f4-a02f-c1f7ca487ce8" providerId="ADAL" clId="{F6F989E1-16EF-4A05-B226-AF4762B379DF}" dt="2023-11-28T00:34:30.148" v="1147" actId="478"/>
          <ac:spMkLst>
            <pc:docMk/>
            <pc:sldMk cId="3769184882" sldId="2368"/>
            <ac:spMk id="15" creationId="{29C63A03-2AEE-1EC5-9B68-9BF3A324CAEB}"/>
          </ac:spMkLst>
        </pc:spChg>
        <pc:spChg chg="add mod ord">
          <ac:chgData name="Peters, David S." userId="89b4e851-90dd-44f4-a02f-c1f7ca487ce8" providerId="ADAL" clId="{F6F989E1-16EF-4A05-B226-AF4762B379DF}" dt="2023-11-28T00:34:43.131" v="1149" actId="167"/>
          <ac:spMkLst>
            <pc:docMk/>
            <pc:sldMk cId="3769184882" sldId="2368"/>
            <ac:spMk id="26" creationId="{EEE87BE4-D0C0-13C4-83C1-41635C0DF21F}"/>
          </ac:spMkLst>
        </pc:spChg>
        <pc:picChg chg="del">
          <ac:chgData name="Peters, David S." userId="89b4e851-90dd-44f4-a02f-c1f7ca487ce8" providerId="ADAL" clId="{F6F989E1-16EF-4A05-B226-AF4762B379DF}" dt="2023-11-27T23:46:05.424" v="799" actId="478"/>
          <ac:picMkLst>
            <pc:docMk/>
            <pc:sldMk cId="3769184882" sldId="2368"/>
            <ac:picMk id="6" creationId="{6A793F3D-6899-978F-DE67-686D3910F560}"/>
          </ac:picMkLst>
        </pc:picChg>
        <pc:picChg chg="del">
          <ac:chgData name="Peters, David S." userId="89b4e851-90dd-44f4-a02f-c1f7ca487ce8" providerId="ADAL" clId="{F6F989E1-16EF-4A05-B226-AF4762B379DF}" dt="2023-11-27T23:45:57.119" v="797" actId="478"/>
          <ac:picMkLst>
            <pc:docMk/>
            <pc:sldMk cId="3769184882" sldId="2368"/>
            <ac:picMk id="8" creationId="{02B08B48-C282-C1A6-0586-62EBBDB96775}"/>
          </ac:picMkLst>
        </pc:picChg>
        <pc:picChg chg="del">
          <ac:chgData name="Peters, David S." userId="89b4e851-90dd-44f4-a02f-c1f7ca487ce8" providerId="ADAL" clId="{F6F989E1-16EF-4A05-B226-AF4762B379DF}" dt="2023-11-27T23:46:00.448" v="798" actId="478"/>
          <ac:picMkLst>
            <pc:docMk/>
            <pc:sldMk cId="3769184882" sldId="2368"/>
            <ac:picMk id="9" creationId="{8AE22255-1B43-1968-A324-46587087E7FA}"/>
          </ac:picMkLst>
        </pc:picChg>
        <pc:picChg chg="del">
          <ac:chgData name="Peters, David S." userId="89b4e851-90dd-44f4-a02f-c1f7ca487ce8" providerId="ADAL" clId="{F6F989E1-16EF-4A05-B226-AF4762B379DF}" dt="2023-11-27T23:46:28.913" v="804" actId="478"/>
          <ac:picMkLst>
            <pc:docMk/>
            <pc:sldMk cId="3769184882" sldId="2368"/>
            <ac:picMk id="10" creationId="{3BB3FFD6-0DDE-6543-3C00-165C824D4A3B}"/>
          </ac:picMkLst>
        </pc:picChg>
        <pc:picChg chg="del">
          <ac:chgData name="Peters, David S." userId="89b4e851-90dd-44f4-a02f-c1f7ca487ce8" providerId="ADAL" clId="{F6F989E1-16EF-4A05-B226-AF4762B379DF}" dt="2023-11-27T23:46:00.448" v="798" actId="478"/>
          <ac:picMkLst>
            <pc:docMk/>
            <pc:sldMk cId="3769184882" sldId="2368"/>
            <ac:picMk id="11" creationId="{218A8AEA-D78B-2C76-85D2-2D90DF8FC611}"/>
          </ac:picMkLst>
        </pc:picChg>
        <pc:picChg chg="del">
          <ac:chgData name="Peters, David S." userId="89b4e851-90dd-44f4-a02f-c1f7ca487ce8" providerId="ADAL" clId="{F6F989E1-16EF-4A05-B226-AF4762B379DF}" dt="2023-11-27T23:45:57.119" v="797" actId="478"/>
          <ac:picMkLst>
            <pc:docMk/>
            <pc:sldMk cId="3769184882" sldId="2368"/>
            <ac:picMk id="12" creationId="{4D4EAB79-EC10-629E-8B8E-211400415801}"/>
          </ac:picMkLst>
        </pc:picChg>
        <pc:picChg chg="del">
          <ac:chgData name="Peters, David S." userId="89b4e851-90dd-44f4-a02f-c1f7ca487ce8" providerId="ADAL" clId="{F6F989E1-16EF-4A05-B226-AF4762B379DF}" dt="2023-11-27T23:46:00.448" v="798" actId="478"/>
          <ac:picMkLst>
            <pc:docMk/>
            <pc:sldMk cId="3769184882" sldId="2368"/>
            <ac:picMk id="13" creationId="{DA5E4A21-70DC-6548-5E8A-EDAC9BF21910}"/>
          </ac:picMkLst>
        </pc:picChg>
        <pc:picChg chg="add mod">
          <ac:chgData name="Peters, David S." userId="89b4e851-90dd-44f4-a02f-c1f7ca487ce8" providerId="ADAL" clId="{F6F989E1-16EF-4A05-B226-AF4762B379DF}" dt="2023-11-27T23:47:06.848" v="817" actId="14100"/>
          <ac:picMkLst>
            <pc:docMk/>
            <pc:sldMk cId="3769184882" sldId="2368"/>
            <ac:picMk id="14" creationId="{9A7372EF-D9EF-3B74-5A09-ABBB097181CA}"/>
          </ac:picMkLst>
        </pc:picChg>
        <pc:picChg chg="add mod">
          <ac:chgData name="Peters, David S." userId="89b4e851-90dd-44f4-a02f-c1f7ca487ce8" providerId="ADAL" clId="{F6F989E1-16EF-4A05-B226-AF4762B379DF}" dt="2023-11-27T23:47:37.682" v="819" actId="1076"/>
          <ac:picMkLst>
            <pc:docMk/>
            <pc:sldMk cId="3769184882" sldId="2368"/>
            <ac:picMk id="16" creationId="{46B2776C-1D9D-4990-7B56-E2E5B15D99DE}"/>
          </ac:picMkLst>
        </pc:picChg>
        <pc:picChg chg="add mod">
          <ac:chgData name="Peters, David S." userId="89b4e851-90dd-44f4-a02f-c1f7ca487ce8" providerId="ADAL" clId="{F6F989E1-16EF-4A05-B226-AF4762B379DF}" dt="2023-11-27T23:47:39.938" v="820" actId="1076"/>
          <ac:picMkLst>
            <pc:docMk/>
            <pc:sldMk cId="3769184882" sldId="2368"/>
            <ac:picMk id="17" creationId="{A7C46D0C-11D4-1987-4C2A-4A3C3DB8BE07}"/>
          </ac:picMkLst>
        </pc:picChg>
        <pc:picChg chg="add mod">
          <ac:chgData name="Peters, David S." userId="89b4e851-90dd-44f4-a02f-c1f7ca487ce8" providerId="ADAL" clId="{F6F989E1-16EF-4A05-B226-AF4762B379DF}" dt="2023-11-27T23:47:42.945" v="821" actId="1076"/>
          <ac:picMkLst>
            <pc:docMk/>
            <pc:sldMk cId="3769184882" sldId="2368"/>
            <ac:picMk id="18" creationId="{206927CD-3434-BF0A-0111-3BD40372C7C8}"/>
          </ac:picMkLst>
        </pc:picChg>
        <pc:picChg chg="add mod">
          <ac:chgData name="Peters, David S." userId="89b4e851-90dd-44f4-a02f-c1f7ca487ce8" providerId="ADAL" clId="{F6F989E1-16EF-4A05-B226-AF4762B379DF}" dt="2023-11-27T23:47:47.045" v="823" actId="1076"/>
          <ac:picMkLst>
            <pc:docMk/>
            <pc:sldMk cId="3769184882" sldId="2368"/>
            <ac:picMk id="19" creationId="{16A48834-15C0-9028-ADC3-68753DE60057}"/>
          </ac:picMkLst>
        </pc:picChg>
        <pc:picChg chg="add mod ord">
          <ac:chgData name="Peters, David S." userId="89b4e851-90dd-44f4-a02f-c1f7ca487ce8" providerId="ADAL" clId="{F6F989E1-16EF-4A05-B226-AF4762B379DF}" dt="2023-11-27T23:48:15.904" v="833" actId="167"/>
          <ac:picMkLst>
            <pc:docMk/>
            <pc:sldMk cId="3769184882" sldId="2368"/>
            <ac:picMk id="20" creationId="{ADD1E15A-3734-18BC-42EB-CA53FB0FDF52}"/>
          </ac:picMkLst>
        </pc:picChg>
        <pc:picChg chg="add mod ord">
          <ac:chgData name="Peters, David S." userId="89b4e851-90dd-44f4-a02f-c1f7ca487ce8" providerId="ADAL" clId="{F6F989E1-16EF-4A05-B226-AF4762B379DF}" dt="2023-11-27T23:48:18.907" v="834" actId="167"/>
          <ac:picMkLst>
            <pc:docMk/>
            <pc:sldMk cId="3769184882" sldId="2368"/>
            <ac:picMk id="21" creationId="{B392C6CD-1D5F-3298-D752-B5B2D22B8BDC}"/>
          </ac:picMkLst>
        </pc:picChg>
        <pc:picChg chg="add mod ord">
          <ac:chgData name="Peters, David S." userId="89b4e851-90dd-44f4-a02f-c1f7ca487ce8" providerId="ADAL" clId="{F6F989E1-16EF-4A05-B226-AF4762B379DF}" dt="2023-11-27T23:48:21.524" v="835" actId="167"/>
          <ac:picMkLst>
            <pc:docMk/>
            <pc:sldMk cId="3769184882" sldId="2368"/>
            <ac:picMk id="22" creationId="{387FE80E-216E-788E-39D5-222BDDD1D05F}"/>
          </ac:picMkLst>
        </pc:picChg>
        <pc:picChg chg="add del mod ord">
          <ac:chgData name="Peters, David S." userId="89b4e851-90dd-44f4-a02f-c1f7ca487ce8" providerId="ADAL" clId="{F6F989E1-16EF-4A05-B226-AF4762B379DF}" dt="2023-11-27T23:49:38.610" v="850" actId="478"/>
          <ac:picMkLst>
            <pc:docMk/>
            <pc:sldMk cId="3769184882" sldId="2368"/>
            <ac:picMk id="23" creationId="{23B81587-E929-D882-CF2C-8B4AAB2E75A1}"/>
          </ac:picMkLst>
        </pc:picChg>
        <pc:picChg chg="add mod">
          <ac:chgData name="Peters, David S." userId="89b4e851-90dd-44f4-a02f-c1f7ca487ce8" providerId="ADAL" clId="{F6F989E1-16EF-4A05-B226-AF4762B379DF}" dt="2023-11-27T23:49:29.295" v="849" actId="1076"/>
          <ac:picMkLst>
            <pc:docMk/>
            <pc:sldMk cId="3769184882" sldId="2368"/>
            <ac:picMk id="24" creationId="{96C1B12D-2BBF-720D-FEBE-B9BD9ECD079F}"/>
          </ac:picMkLst>
        </pc:picChg>
        <pc:picChg chg="add mod ord">
          <ac:chgData name="Peters, David S." userId="89b4e851-90dd-44f4-a02f-c1f7ca487ce8" providerId="ADAL" clId="{F6F989E1-16EF-4A05-B226-AF4762B379DF}" dt="2023-11-27T23:49:24.851" v="848" actId="1076"/>
          <ac:picMkLst>
            <pc:docMk/>
            <pc:sldMk cId="3769184882" sldId="2368"/>
            <ac:picMk id="25" creationId="{D180FD18-F26C-DAF8-5E3D-6097EEE41A32}"/>
          </ac:picMkLst>
        </pc:picChg>
      </pc:sldChg>
      <pc:sldChg chg="addSp delSp modSp add mod">
        <pc:chgData name="Peters, David S." userId="89b4e851-90dd-44f4-a02f-c1f7ca487ce8" providerId="ADAL" clId="{F6F989E1-16EF-4A05-B226-AF4762B379DF}" dt="2023-11-28T00:49:00.212" v="1741" actId="1038"/>
        <pc:sldMkLst>
          <pc:docMk/>
          <pc:sldMk cId="164704114" sldId="2369"/>
        </pc:sldMkLst>
        <pc:spChg chg="ord">
          <ac:chgData name="Peters, David S." userId="89b4e851-90dd-44f4-a02f-c1f7ca487ce8" providerId="ADAL" clId="{F6F989E1-16EF-4A05-B226-AF4762B379DF}" dt="2023-11-28T00:35:01.417" v="1154" actId="167"/>
          <ac:spMkLst>
            <pc:docMk/>
            <pc:sldMk cId="164704114" sldId="2369"/>
            <ac:spMk id="3" creationId="{62C4E37A-1C72-4022-8401-4995A438161A}"/>
          </ac:spMkLst>
        </pc:spChg>
        <pc:spChg chg="add mod ord">
          <ac:chgData name="Peters, David S." userId="89b4e851-90dd-44f4-a02f-c1f7ca487ce8" providerId="ADAL" clId="{F6F989E1-16EF-4A05-B226-AF4762B379DF}" dt="2023-11-28T00:34:59.114" v="1153" actId="167"/>
          <ac:spMkLst>
            <pc:docMk/>
            <pc:sldMk cId="164704114" sldId="2369"/>
            <ac:spMk id="12" creationId="{40497363-7960-09D9-2848-A9C4B423CCAE}"/>
          </ac:spMkLst>
        </pc:spChg>
        <pc:spChg chg="del">
          <ac:chgData name="Peters, David S." userId="89b4e851-90dd-44f4-a02f-c1f7ca487ce8" providerId="ADAL" clId="{F6F989E1-16EF-4A05-B226-AF4762B379DF}" dt="2023-11-28T00:34:50.914" v="1151" actId="478"/>
          <ac:spMkLst>
            <pc:docMk/>
            <pc:sldMk cId="164704114" sldId="2369"/>
            <ac:spMk id="15" creationId="{29C63A03-2AEE-1EC5-9B68-9BF3A324CAEB}"/>
          </ac:spMkLst>
        </pc:spChg>
        <pc:picChg chg="add del mod or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6" creationId="{E3500AE5-BAA2-97F2-13EC-C0FC91E649AD}"/>
          </ac:picMkLst>
        </pc:picChg>
        <pc:picChg chg="add mod or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8" creationId="{C4851BC1-5A95-4FF8-D5F9-B9DFBF9E0650}"/>
          </ac:picMkLst>
        </pc:picChg>
        <pc:picChg chg="add mod or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9" creationId="{D4FBD5CA-98D5-0106-73B9-E896D2080B8B}"/>
          </ac:picMkLst>
        </pc:picChg>
        <pc:picChg chg="add mod or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10" creationId="{87DA1AC6-E9EF-CF31-B3D5-EA89F3B7D8CE}"/>
          </ac:picMkLst>
        </pc:picChg>
        <pc:picChg chg="add mod or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11" creationId="{0D2A5A2C-F95D-57C2-543C-0B3C6F84BDC1}"/>
          </ac:picMkLst>
        </pc:picChg>
        <pc:picChg chg="del">
          <ac:chgData name="Peters, David S." userId="89b4e851-90dd-44f4-a02f-c1f7ca487ce8" providerId="ADAL" clId="{F6F989E1-16EF-4A05-B226-AF4762B379DF}" dt="2023-11-27T23:50:47.947" v="860" actId="478"/>
          <ac:picMkLst>
            <pc:docMk/>
            <pc:sldMk cId="164704114" sldId="2369"/>
            <ac:picMk id="14" creationId="{9A7372EF-D9EF-3B74-5A09-ABBB097181CA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16" creationId="{46B2776C-1D9D-4990-7B56-E2E5B15D99DE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17" creationId="{A7C46D0C-11D4-1987-4C2A-4A3C3DB8BE07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18" creationId="{206927CD-3434-BF0A-0111-3BD40372C7C8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19" creationId="{16A48834-15C0-9028-ADC3-68753DE60057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20" creationId="{ADD1E15A-3734-18BC-42EB-CA53FB0FDF52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21" creationId="{B392C6CD-1D5F-3298-D752-B5B2D22B8BDC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22" creationId="{387FE80E-216E-788E-39D5-222BDDD1D05F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24" creationId="{96C1B12D-2BBF-720D-FEBE-B9BD9ECD079F}"/>
          </ac:picMkLst>
        </pc:picChg>
        <pc:picChg chg="mod">
          <ac:chgData name="Peters, David S." userId="89b4e851-90dd-44f4-a02f-c1f7ca487ce8" providerId="ADAL" clId="{F6F989E1-16EF-4A05-B226-AF4762B379DF}" dt="2023-11-28T00:49:00.212" v="1741" actId="1038"/>
          <ac:picMkLst>
            <pc:docMk/>
            <pc:sldMk cId="164704114" sldId="2369"/>
            <ac:picMk id="25" creationId="{D180FD18-F26C-DAF8-5E3D-6097EEE41A32}"/>
          </ac:picMkLst>
        </pc:picChg>
      </pc:sldChg>
      <pc:sldChg chg="addSp delSp modSp add mod ord">
        <pc:chgData name="Peters, David S." userId="89b4e851-90dd-44f4-a02f-c1f7ca487ce8" providerId="ADAL" clId="{F6F989E1-16EF-4A05-B226-AF4762B379DF}" dt="2023-11-29T01:05:52.601" v="8125"/>
        <pc:sldMkLst>
          <pc:docMk/>
          <pc:sldMk cId="1025240940" sldId="2370"/>
        </pc:sldMkLst>
        <pc:spChg chg="del mod">
          <ac:chgData name="Peters, David S." userId="89b4e851-90dd-44f4-a02f-c1f7ca487ce8" providerId="ADAL" clId="{F6F989E1-16EF-4A05-B226-AF4762B379DF}" dt="2023-11-28T00:32:47.869" v="1100"/>
          <ac:spMkLst>
            <pc:docMk/>
            <pc:sldMk cId="1025240940" sldId="2370"/>
            <ac:spMk id="4" creationId="{CF938A71-9B66-6147-C7D8-2ECC64248924}"/>
          </ac:spMkLst>
        </pc:spChg>
        <pc:spChg chg="add mod">
          <ac:chgData name="Peters, David S." userId="89b4e851-90dd-44f4-a02f-c1f7ca487ce8" providerId="ADAL" clId="{F6F989E1-16EF-4A05-B226-AF4762B379DF}" dt="2023-11-29T00:41:34.549" v="7565" actId="113"/>
          <ac:spMkLst>
            <pc:docMk/>
            <pc:sldMk cId="1025240940" sldId="2370"/>
            <ac:spMk id="6" creationId="{D9D2F60B-C538-BB9C-AFDE-6EA575E33511}"/>
          </ac:spMkLst>
        </pc:spChg>
        <pc:spChg chg="mod">
          <ac:chgData name="Peters, David S." userId="89b4e851-90dd-44f4-a02f-c1f7ca487ce8" providerId="ADAL" clId="{F6F989E1-16EF-4A05-B226-AF4762B379DF}" dt="2023-11-28T00:35:56.357" v="1168" actId="20577"/>
          <ac:spMkLst>
            <pc:docMk/>
            <pc:sldMk cId="1025240940" sldId="2370"/>
            <ac:spMk id="15" creationId="{29C63A03-2AEE-1EC5-9B68-9BF3A324CAEB}"/>
          </ac:spMkLst>
        </pc:spChg>
      </pc:sldChg>
      <pc:sldChg chg="modSp add mod ord">
        <pc:chgData name="Peters, David S." userId="89b4e851-90dd-44f4-a02f-c1f7ca487ce8" providerId="ADAL" clId="{F6F989E1-16EF-4A05-B226-AF4762B379DF}" dt="2023-11-29T01:07:27.180" v="8134"/>
        <pc:sldMkLst>
          <pc:docMk/>
          <pc:sldMk cId="3767699855" sldId="2371"/>
        </pc:sldMkLst>
        <pc:spChg chg="mod">
          <ac:chgData name="Peters, David S." userId="89b4e851-90dd-44f4-a02f-c1f7ca487ce8" providerId="ADAL" clId="{F6F989E1-16EF-4A05-B226-AF4762B379DF}" dt="2023-11-28T00:31:48.235" v="1024" actId="113"/>
          <ac:spMkLst>
            <pc:docMk/>
            <pc:sldMk cId="3767699855" sldId="2371"/>
            <ac:spMk id="4" creationId="{CF938A71-9B66-6147-C7D8-2ECC64248924}"/>
          </ac:spMkLst>
        </pc:spChg>
      </pc:sldChg>
      <pc:sldChg chg="addSp delSp modSp add mod">
        <pc:chgData name="Peters, David S." userId="89b4e851-90dd-44f4-a02f-c1f7ca487ce8" providerId="ADAL" clId="{F6F989E1-16EF-4A05-B226-AF4762B379DF}" dt="2023-11-28T00:20:59.206" v="909"/>
        <pc:sldMkLst>
          <pc:docMk/>
          <pc:sldMk cId="1977752538" sldId="2372"/>
        </pc:sldMkLst>
        <pc:picChg chg="add mod">
          <ac:chgData name="Peters, David S." userId="89b4e851-90dd-44f4-a02f-c1f7ca487ce8" providerId="ADAL" clId="{F6F989E1-16EF-4A05-B226-AF4762B379DF}" dt="2023-11-28T00:20:59.206" v="909"/>
          <ac:picMkLst>
            <pc:docMk/>
            <pc:sldMk cId="1977752538" sldId="2372"/>
            <ac:picMk id="4" creationId="{651769F2-3277-0F2D-15D1-CD8536426194}"/>
          </ac:picMkLst>
        </pc:picChg>
        <pc:picChg chg="del">
          <ac:chgData name="Peters, David S." userId="89b4e851-90dd-44f4-a02f-c1f7ca487ce8" providerId="ADAL" clId="{F6F989E1-16EF-4A05-B226-AF4762B379DF}" dt="2023-11-28T00:20:58.719" v="908" actId="478"/>
          <ac:picMkLst>
            <pc:docMk/>
            <pc:sldMk cId="1977752538" sldId="2372"/>
            <ac:picMk id="6" creationId="{002C1F75-7928-DB2D-E14B-74B408D7200F}"/>
          </ac:picMkLst>
        </pc:picChg>
      </pc:sldChg>
      <pc:sldChg chg="addSp delSp modSp add del mod ord">
        <pc:chgData name="Peters, David S." userId="89b4e851-90dd-44f4-a02f-c1f7ca487ce8" providerId="ADAL" clId="{F6F989E1-16EF-4A05-B226-AF4762B379DF}" dt="2023-11-29T01:12:55.760" v="8203" actId="2696"/>
        <pc:sldMkLst>
          <pc:docMk/>
          <pc:sldMk cId="593320131" sldId="2373"/>
        </pc:sldMkLst>
        <pc:spChg chg="add mod">
          <ac:chgData name="Peters, David S." userId="89b4e851-90dd-44f4-a02f-c1f7ca487ce8" providerId="ADAL" clId="{F6F989E1-16EF-4A05-B226-AF4762B379DF}" dt="2023-11-29T00:06:33.213" v="6978" actId="1076"/>
          <ac:spMkLst>
            <pc:docMk/>
            <pc:sldMk cId="593320131" sldId="2373"/>
            <ac:spMk id="2" creationId="{C5348BD2-1305-4917-63E6-072B2329CF5A}"/>
          </ac:spMkLst>
        </pc:spChg>
        <pc:spChg chg="mod">
          <ac:chgData name="Peters, David S." userId="89b4e851-90dd-44f4-a02f-c1f7ca487ce8" providerId="ADAL" clId="{F6F989E1-16EF-4A05-B226-AF4762B379DF}" dt="2023-11-29T00:03:27.544" v="6849" actId="20577"/>
          <ac:spMkLst>
            <pc:docMk/>
            <pc:sldMk cId="593320131" sldId="2373"/>
            <ac:spMk id="15" creationId="{29C63A03-2AEE-1EC5-9B68-9BF3A324CAEB}"/>
          </ac:spMkLst>
        </pc:spChg>
        <pc:picChg chg="del">
          <ac:chgData name="Peters, David S." userId="89b4e851-90dd-44f4-a02f-c1f7ca487ce8" providerId="ADAL" clId="{F6F989E1-16EF-4A05-B226-AF4762B379DF}" dt="2023-11-28T00:30:44.801" v="1000" actId="478"/>
          <ac:picMkLst>
            <pc:docMk/>
            <pc:sldMk cId="593320131" sldId="2373"/>
            <ac:picMk id="2" creationId="{7CD13E9F-F998-94B7-7073-B602EA846046}"/>
          </ac:picMkLst>
        </pc:picChg>
        <pc:picChg chg="del">
          <ac:chgData name="Peters, David S." userId="89b4e851-90dd-44f4-a02f-c1f7ca487ce8" providerId="ADAL" clId="{F6F989E1-16EF-4A05-B226-AF4762B379DF}" dt="2023-11-28T00:24:18.686" v="939" actId="478"/>
          <ac:picMkLst>
            <pc:docMk/>
            <pc:sldMk cId="593320131" sldId="2373"/>
            <ac:picMk id="4" creationId="{651769F2-3277-0F2D-15D1-CD8536426194}"/>
          </ac:picMkLst>
        </pc:picChg>
        <pc:picChg chg="del">
          <ac:chgData name="Peters, David S." userId="89b4e851-90dd-44f4-a02f-c1f7ca487ce8" providerId="ADAL" clId="{F6F989E1-16EF-4A05-B226-AF4762B379DF}" dt="2023-11-28T00:24:19.319" v="940" actId="478"/>
          <ac:picMkLst>
            <pc:docMk/>
            <pc:sldMk cId="593320131" sldId="2373"/>
            <ac:picMk id="8" creationId="{2E788EB8-09E4-1F0D-3AB4-AB648FB2677A}"/>
          </ac:picMkLst>
        </pc:picChg>
        <pc:picChg chg="add mod">
          <ac:chgData name="Peters, David S." userId="89b4e851-90dd-44f4-a02f-c1f7ca487ce8" providerId="ADAL" clId="{F6F989E1-16EF-4A05-B226-AF4762B379DF}" dt="2023-11-29T00:06:39.480" v="6979" actId="1076"/>
          <ac:picMkLst>
            <pc:docMk/>
            <pc:sldMk cId="593320131" sldId="2373"/>
            <ac:picMk id="9" creationId="{96757502-A117-80DB-7358-30BB4C2EF4D8}"/>
          </ac:picMkLst>
        </pc:picChg>
        <pc:picChg chg="add mod">
          <ac:chgData name="Peters, David S." userId="89b4e851-90dd-44f4-a02f-c1f7ca487ce8" providerId="ADAL" clId="{F6F989E1-16EF-4A05-B226-AF4762B379DF}" dt="2023-11-28T00:30:51.174" v="1016" actId="1036"/>
          <ac:picMkLst>
            <pc:docMk/>
            <pc:sldMk cId="593320131" sldId="2373"/>
            <ac:picMk id="11" creationId="{55133E6F-936E-186A-7EC4-D2ABB1DF6020}"/>
          </ac:picMkLst>
        </pc:picChg>
      </pc:sldChg>
      <pc:sldChg chg="addSp delSp modSp add del mod">
        <pc:chgData name="Peters, David S." userId="89b4e851-90dd-44f4-a02f-c1f7ca487ce8" providerId="ADAL" clId="{F6F989E1-16EF-4A05-B226-AF4762B379DF}" dt="2023-11-28T00:24:11.526" v="937" actId="47"/>
        <pc:sldMkLst>
          <pc:docMk/>
          <pc:sldMk cId="4065624588" sldId="2373"/>
        </pc:sldMkLst>
        <pc:picChg chg="ord">
          <ac:chgData name="Peters, David S." userId="89b4e851-90dd-44f4-a02f-c1f7ca487ce8" providerId="ADAL" clId="{F6F989E1-16EF-4A05-B226-AF4762B379DF}" dt="2023-11-28T00:24:04.514" v="936" actId="171"/>
          <ac:picMkLst>
            <pc:docMk/>
            <pc:sldMk cId="4065624588" sldId="2373"/>
            <ac:picMk id="2" creationId="{7CD13E9F-F998-94B7-7073-B602EA846046}"/>
          </ac:picMkLst>
        </pc:picChg>
        <pc:picChg chg="del">
          <ac:chgData name="Peters, David S." userId="89b4e851-90dd-44f4-a02f-c1f7ca487ce8" providerId="ADAL" clId="{F6F989E1-16EF-4A05-B226-AF4762B379DF}" dt="2023-11-28T00:22:31.345" v="915" actId="478"/>
          <ac:picMkLst>
            <pc:docMk/>
            <pc:sldMk cId="4065624588" sldId="2373"/>
            <ac:picMk id="4" creationId="{651769F2-3277-0F2D-15D1-CD8536426194}"/>
          </ac:picMkLst>
        </pc:picChg>
        <pc:picChg chg="del">
          <ac:chgData name="Peters, David S." userId="89b4e851-90dd-44f4-a02f-c1f7ca487ce8" providerId="ADAL" clId="{F6F989E1-16EF-4A05-B226-AF4762B379DF}" dt="2023-11-28T00:22:33.202" v="916" actId="478"/>
          <ac:picMkLst>
            <pc:docMk/>
            <pc:sldMk cId="4065624588" sldId="2373"/>
            <ac:picMk id="8" creationId="{2E788EB8-09E4-1F0D-3AB4-AB648FB2677A}"/>
          </ac:picMkLst>
        </pc:picChg>
        <pc:picChg chg="add mod ord">
          <ac:chgData name="Peters, David S." userId="89b4e851-90dd-44f4-a02f-c1f7ca487ce8" providerId="ADAL" clId="{F6F989E1-16EF-4A05-B226-AF4762B379DF}" dt="2023-11-28T00:23:32.511" v="930" actId="1076"/>
          <ac:picMkLst>
            <pc:docMk/>
            <pc:sldMk cId="4065624588" sldId="2373"/>
            <ac:picMk id="9" creationId="{F02D6FF8-4E66-A960-75DB-D9470C1ED54F}"/>
          </ac:picMkLst>
        </pc:picChg>
      </pc:sldChg>
      <pc:sldChg chg="addSp delSp modSp add del mod ord">
        <pc:chgData name="Peters, David S." userId="89b4e851-90dd-44f4-a02f-c1f7ca487ce8" providerId="ADAL" clId="{F6F989E1-16EF-4A05-B226-AF4762B379DF}" dt="2023-11-29T01:12:55.760" v="8203" actId="2696"/>
        <pc:sldMkLst>
          <pc:docMk/>
          <pc:sldMk cId="947241503" sldId="2374"/>
        </pc:sldMkLst>
        <pc:spChg chg="add mod">
          <ac:chgData name="Peters, David S." userId="89b4e851-90dd-44f4-a02f-c1f7ca487ce8" providerId="ADAL" clId="{F6F989E1-16EF-4A05-B226-AF4762B379DF}" dt="2023-11-29T01:04:00.337" v="8117" actId="1076"/>
          <ac:spMkLst>
            <pc:docMk/>
            <pc:sldMk cId="947241503" sldId="2374"/>
            <ac:spMk id="4" creationId="{B79F9FF7-7F9D-7DF7-7B50-4913EFA5ECE5}"/>
          </ac:spMkLst>
        </pc:spChg>
        <pc:grpChg chg="add mod">
          <ac:chgData name="Peters, David S." userId="89b4e851-90dd-44f4-a02f-c1f7ca487ce8" providerId="ADAL" clId="{F6F989E1-16EF-4A05-B226-AF4762B379DF}" dt="2023-11-29T01:04:41.703" v="8122" actId="164"/>
          <ac:grpSpMkLst>
            <pc:docMk/>
            <pc:sldMk cId="947241503" sldId="2374"/>
            <ac:grpSpMk id="10" creationId="{12720FE2-63A0-EFBD-B61F-D8B66FDA8398}"/>
          </ac:grpSpMkLst>
        </pc:grpChg>
        <pc:picChg chg="add mod modCrop">
          <ac:chgData name="Peters, David S." userId="89b4e851-90dd-44f4-a02f-c1f7ca487ce8" providerId="ADAL" clId="{F6F989E1-16EF-4A05-B226-AF4762B379DF}" dt="2023-11-29T01:04:41.703" v="8122" actId="164"/>
          <ac:picMkLst>
            <pc:docMk/>
            <pc:sldMk cId="947241503" sldId="2374"/>
            <ac:picMk id="6" creationId="{D6F16549-FC4C-05A8-522D-BFC3865C46EB}"/>
          </ac:picMkLst>
        </pc:picChg>
        <pc:picChg chg="add mod modCrop">
          <ac:chgData name="Peters, David S." userId="89b4e851-90dd-44f4-a02f-c1f7ca487ce8" providerId="ADAL" clId="{F6F989E1-16EF-4A05-B226-AF4762B379DF}" dt="2023-11-29T01:04:41.703" v="8122" actId="164"/>
          <ac:picMkLst>
            <pc:docMk/>
            <pc:sldMk cId="947241503" sldId="2374"/>
            <ac:picMk id="9" creationId="{57F3A430-C606-B1B8-4183-242A484371E1}"/>
          </ac:picMkLst>
        </pc:picChg>
        <pc:picChg chg="del">
          <ac:chgData name="Peters, David S." userId="89b4e851-90dd-44f4-a02f-c1f7ca487ce8" providerId="ADAL" clId="{F6F989E1-16EF-4A05-B226-AF4762B379DF}" dt="2023-11-28T00:25:01.689" v="946" actId="478"/>
          <ac:picMkLst>
            <pc:docMk/>
            <pc:sldMk cId="947241503" sldId="2374"/>
            <ac:picMk id="9" creationId="{96757502-A117-80DB-7358-30BB4C2EF4D8}"/>
          </ac:picMkLst>
        </pc:picChg>
      </pc:sldChg>
      <pc:sldChg chg="addSp delSp modSp add del mod ord">
        <pc:chgData name="Peters, David S." userId="89b4e851-90dd-44f4-a02f-c1f7ca487ce8" providerId="ADAL" clId="{F6F989E1-16EF-4A05-B226-AF4762B379DF}" dt="2023-11-29T01:12:55.760" v="8203" actId="2696"/>
        <pc:sldMkLst>
          <pc:docMk/>
          <pc:sldMk cId="83812135" sldId="2375"/>
        </pc:sldMkLst>
        <pc:spChg chg="add mod">
          <ac:chgData name="Peters, David S." userId="89b4e851-90dd-44f4-a02f-c1f7ca487ce8" providerId="ADAL" clId="{F6F989E1-16EF-4A05-B226-AF4762B379DF}" dt="2023-11-29T01:03:33.583" v="8114" actId="1076"/>
          <ac:spMkLst>
            <pc:docMk/>
            <pc:sldMk cId="83812135" sldId="2375"/>
            <ac:spMk id="2" creationId="{3493D6AC-04C9-944D-5402-E6E60A555354}"/>
          </ac:spMkLst>
        </pc:spChg>
        <pc:picChg chg="add del mod">
          <ac:chgData name="Peters, David S." userId="89b4e851-90dd-44f4-a02f-c1f7ca487ce8" providerId="ADAL" clId="{F6F989E1-16EF-4A05-B226-AF4762B379DF}" dt="2023-11-28T00:29:21.738" v="989" actId="478"/>
          <ac:picMkLst>
            <pc:docMk/>
            <pc:sldMk cId="83812135" sldId="2375"/>
            <ac:picMk id="2" creationId="{7CD13E9F-F998-94B7-7073-B602EA846046}"/>
          </ac:picMkLst>
        </pc:picChg>
        <pc:picChg chg="del">
          <ac:chgData name="Peters, David S." userId="89b4e851-90dd-44f4-a02f-c1f7ca487ce8" providerId="ADAL" clId="{F6F989E1-16EF-4A05-B226-AF4762B379DF}" dt="2023-11-28T00:26:18.963" v="959" actId="478"/>
          <ac:picMkLst>
            <pc:docMk/>
            <pc:sldMk cId="83812135" sldId="2375"/>
            <ac:picMk id="6" creationId="{D6F16549-FC4C-05A8-522D-BFC3865C46EB}"/>
          </ac:picMkLst>
        </pc:picChg>
        <pc:picChg chg="add mod ord modCrop">
          <ac:chgData name="Peters, David S." userId="89b4e851-90dd-44f4-a02f-c1f7ca487ce8" providerId="ADAL" clId="{F6F989E1-16EF-4A05-B226-AF4762B379DF}" dt="2023-11-29T01:03:29.456" v="8113" actId="1076"/>
          <ac:picMkLst>
            <pc:docMk/>
            <pc:sldMk cId="83812135" sldId="2375"/>
            <ac:picMk id="8" creationId="{8135DEE0-BA7B-F535-AA5E-95C598014484}"/>
          </ac:picMkLst>
        </pc:picChg>
        <pc:picChg chg="add mod ord">
          <ac:chgData name="Peters, David S." userId="89b4e851-90dd-44f4-a02f-c1f7ca487ce8" providerId="ADAL" clId="{F6F989E1-16EF-4A05-B226-AF4762B379DF}" dt="2023-11-28T00:29:41.008" v="992" actId="1038"/>
          <ac:picMkLst>
            <pc:docMk/>
            <pc:sldMk cId="83812135" sldId="2375"/>
            <ac:picMk id="10" creationId="{5C5CC361-155E-C1F0-4936-EADFBDF5FABD}"/>
          </ac:picMkLst>
        </pc:picChg>
      </pc:sldChg>
      <pc:sldChg chg="addSp delSp modSp add mod ord">
        <pc:chgData name="Peters, David S." userId="89b4e851-90dd-44f4-a02f-c1f7ca487ce8" providerId="ADAL" clId="{F6F989E1-16EF-4A05-B226-AF4762B379DF}" dt="2023-11-29T01:11:31.166" v="8201" actId="20577"/>
        <pc:sldMkLst>
          <pc:docMk/>
          <pc:sldMk cId="527499321" sldId="2376"/>
        </pc:sldMkLst>
        <pc:spChg chg="add mod">
          <ac:chgData name="Peters, David S." userId="89b4e851-90dd-44f4-a02f-c1f7ca487ce8" providerId="ADAL" clId="{F6F989E1-16EF-4A05-B226-AF4762B379DF}" dt="2023-11-29T00:38:43.643" v="7484" actId="1076"/>
          <ac:spMkLst>
            <pc:docMk/>
            <pc:sldMk cId="527499321" sldId="2376"/>
            <ac:spMk id="4" creationId="{5B88E0AE-D951-C841-6704-061DBD4D8951}"/>
          </ac:spMkLst>
        </pc:spChg>
        <pc:spChg chg="add mod">
          <ac:chgData name="Peters, David S." userId="89b4e851-90dd-44f4-a02f-c1f7ca487ce8" providerId="ADAL" clId="{F6F989E1-16EF-4A05-B226-AF4762B379DF}" dt="2023-11-29T01:11:31.166" v="8201" actId="20577"/>
          <ac:spMkLst>
            <pc:docMk/>
            <pc:sldMk cId="527499321" sldId="2376"/>
            <ac:spMk id="6" creationId="{803C9D47-2825-3AA2-2B2D-B93B4188350D}"/>
          </ac:spMkLst>
        </pc:spChg>
        <pc:spChg chg="mod">
          <ac:chgData name="Peters, David S." userId="89b4e851-90dd-44f4-a02f-c1f7ca487ce8" providerId="ADAL" clId="{F6F989E1-16EF-4A05-B226-AF4762B379DF}" dt="2023-11-28T00:43:35.187" v="1620" actId="20577"/>
          <ac:spMkLst>
            <pc:docMk/>
            <pc:sldMk cId="527499321" sldId="2376"/>
            <ac:spMk id="15" creationId="{29C63A03-2AEE-1EC5-9B68-9BF3A324CAEB}"/>
          </ac:spMkLst>
        </pc:spChg>
        <pc:picChg chg="add mod ord">
          <ac:chgData name="Peters, David S." userId="89b4e851-90dd-44f4-a02f-c1f7ca487ce8" providerId="ADAL" clId="{F6F989E1-16EF-4A05-B226-AF4762B379DF}" dt="2023-11-29T00:39:48.793" v="7562" actId="1076"/>
          <ac:picMkLst>
            <pc:docMk/>
            <pc:sldMk cId="527499321" sldId="2376"/>
            <ac:picMk id="8" creationId="{5339BDF9-28FF-449D-ABE7-71227D3CE08A}"/>
          </ac:picMkLst>
        </pc:picChg>
        <pc:picChg chg="del">
          <ac:chgData name="Peters, David S." userId="89b4e851-90dd-44f4-a02f-c1f7ca487ce8" providerId="ADAL" clId="{F6F989E1-16EF-4A05-B226-AF4762B379DF}" dt="2023-11-29T00:28:59.316" v="7469" actId="478"/>
          <ac:picMkLst>
            <pc:docMk/>
            <pc:sldMk cId="527499321" sldId="2376"/>
            <ac:picMk id="10" creationId="{3BB3FFD6-0DDE-6543-3C00-165C824D4A3B}"/>
          </ac:picMkLst>
        </pc:picChg>
        <pc:picChg chg="add del">
          <ac:chgData name="Peters, David S." userId="89b4e851-90dd-44f4-a02f-c1f7ca487ce8" providerId="ADAL" clId="{F6F989E1-16EF-4A05-B226-AF4762B379DF}" dt="2023-11-29T00:29:29.032" v="7474" actId="478"/>
          <ac:picMkLst>
            <pc:docMk/>
            <pc:sldMk cId="527499321" sldId="2376"/>
            <ac:picMk id="11" creationId="{9B743520-9F6E-80B3-7906-69A989B907EC}"/>
          </ac:picMkLst>
        </pc:picChg>
        <pc:picChg chg="add mod">
          <ac:chgData name="Peters, David S." userId="89b4e851-90dd-44f4-a02f-c1f7ca487ce8" providerId="ADAL" clId="{F6F989E1-16EF-4A05-B226-AF4762B379DF}" dt="2023-11-29T00:39:45.252" v="7561" actId="1076"/>
          <ac:picMkLst>
            <pc:docMk/>
            <pc:sldMk cId="527499321" sldId="2376"/>
            <ac:picMk id="13" creationId="{13D7A43E-2F43-7293-BF00-841AE2350A46}"/>
          </ac:picMkLst>
        </pc:picChg>
        <pc:picChg chg="del">
          <ac:chgData name="Peters, David S." userId="89b4e851-90dd-44f4-a02f-c1f7ca487ce8" providerId="ADAL" clId="{F6F989E1-16EF-4A05-B226-AF4762B379DF}" dt="2023-11-29T00:29:08.802" v="7472" actId="478"/>
          <ac:picMkLst>
            <pc:docMk/>
            <pc:sldMk cId="527499321" sldId="2376"/>
            <ac:picMk id="14" creationId="{FF161932-D35E-E2E5-DB8D-985A9E863E02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16" creationId="{2452ADBD-ADCF-AD89-485E-630D7C61D2B9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17" creationId="{6C4CF819-4EC1-A011-07E8-E5F10BF57FA4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18" creationId="{D057CD4B-408D-3482-E83D-F607C8B1F309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19" creationId="{FF400833-38AD-30DC-42AF-4E03B4D5DE87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0" creationId="{EFE446F1-FE56-55B6-7771-3CF904901743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1" creationId="{5A4C2929-7D43-3D4D-A39C-199A7CB49FA4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2" creationId="{F7E7D6C1-9660-E31C-7A2E-EFE426D9D6ED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3" creationId="{ED1A5480-FDC3-6F71-24DC-2E21DF27CD0D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4" creationId="{CBCE945D-1536-9781-748E-2C78BEF0BD9D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5" creationId="{3CF56503-5A29-8887-8DC7-11CD647AA014}"/>
          </ac:picMkLst>
        </pc:picChg>
        <pc:picChg chg="del">
          <ac:chgData name="Peters, David S." userId="89b4e851-90dd-44f4-a02f-c1f7ca487ce8" providerId="ADAL" clId="{F6F989E1-16EF-4A05-B226-AF4762B379DF}" dt="2023-11-29T00:29:05.549" v="7470" actId="478"/>
          <ac:picMkLst>
            <pc:docMk/>
            <pc:sldMk cId="527499321" sldId="2376"/>
            <ac:picMk id="26" creationId="{D863CFB8-CC29-04E1-7500-397EF67A20D3}"/>
          </ac:picMkLst>
        </pc:picChg>
        <pc:picChg chg="del">
          <ac:chgData name="Peters, David S." userId="89b4e851-90dd-44f4-a02f-c1f7ca487ce8" providerId="ADAL" clId="{F6F989E1-16EF-4A05-B226-AF4762B379DF}" dt="2023-11-29T00:29:08.038" v="7471" actId="478"/>
          <ac:picMkLst>
            <pc:docMk/>
            <pc:sldMk cId="527499321" sldId="2376"/>
            <ac:picMk id="27" creationId="{01076AAC-34F2-2DB2-3EB9-DC69542AAFC7}"/>
          </ac:picMkLst>
        </pc:picChg>
      </pc:sldChg>
      <pc:sldChg chg="addSp delSp modSp add del mod ord modAnim">
        <pc:chgData name="Peters, David S." userId="89b4e851-90dd-44f4-a02f-c1f7ca487ce8" providerId="ADAL" clId="{F6F989E1-16EF-4A05-B226-AF4762B379DF}" dt="2023-11-28T21:36:13.008" v="5393" actId="47"/>
        <pc:sldMkLst>
          <pc:docMk/>
          <pc:sldMk cId="2992580851" sldId="2377"/>
        </pc:sldMkLst>
        <pc:spChg chg="mod">
          <ac:chgData name="Peters, David S." userId="89b4e851-90dd-44f4-a02f-c1f7ca487ce8" providerId="ADAL" clId="{F6F989E1-16EF-4A05-B226-AF4762B379DF}" dt="2023-11-28T00:56:55.572" v="1999" actId="20577"/>
          <ac:spMkLst>
            <pc:docMk/>
            <pc:sldMk cId="2992580851" sldId="2377"/>
            <ac:spMk id="13" creationId="{282A0D82-5A9E-9B37-76F8-9E08DD6F4675}"/>
          </ac:spMkLst>
        </pc:spChg>
        <pc:picChg chg="del">
          <ac:chgData name="Peters, David S." userId="89b4e851-90dd-44f4-a02f-c1f7ca487ce8" providerId="ADAL" clId="{F6F989E1-16EF-4A05-B226-AF4762B379DF}" dt="2023-11-28T00:53:34.712" v="1914" actId="478"/>
          <ac:picMkLst>
            <pc:docMk/>
            <pc:sldMk cId="2992580851" sldId="2377"/>
            <ac:picMk id="6" creationId="{52C247B2-CEE6-0A88-9699-C32FFF5FCEE2}"/>
          </ac:picMkLst>
        </pc:picChg>
        <pc:picChg chg="add del mod">
          <ac:chgData name="Peters, David S." userId="89b4e851-90dd-44f4-a02f-c1f7ca487ce8" providerId="ADAL" clId="{F6F989E1-16EF-4A05-B226-AF4762B379DF}" dt="2023-11-28T21:36:07.687" v="5392" actId="21"/>
          <ac:picMkLst>
            <pc:docMk/>
            <pc:sldMk cId="2992580851" sldId="2377"/>
            <ac:picMk id="8" creationId="{11BD60AF-EBE3-239B-F129-222A983EDF6D}"/>
          </ac:picMkLst>
        </pc:picChg>
        <pc:picChg chg="del">
          <ac:chgData name="Peters, David S." userId="89b4e851-90dd-44f4-a02f-c1f7ca487ce8" providerId="ADAL" clId="{F6F989E1-16EF-4A05-B226-AF4762B379DF}" dt="2023-11-28T00:53:35.359" v="1915" actId="478"/>
          <ac:picMkLst>
            <pc:docMk/>
            <pc:sldMk cId="2992580851" sldId="2377"/>
            <ac:picMk id="9" creationId="{17AD53F4-53B3-4946-1C51-3CDD58A055AF}"/>
          </ac:picMkLst>
        </pc:picChg>
        <pc:picChg chg="del">
          <ac:chgData name="Peters, David S." userId="89b4e851-90dd-44f4-a02f-c1f7ca487ce8" providerId="ADAL" clId="{F6F989E1-16EF-4A05-B226-AF4762B379DF}" dt="2023-11-28T00:53:35.855" v="1916" actId="478"/>
          <ac:picMkLst>
            <pc:docMk/>
            <pc:sldMk cId="2992580851" sldId="2377"/>
            <ac:picMk id="12" creationId="{BEB7BFC1-E579-008D-74F7-7A85FE917324}"/>
          </ac:picMkLst>
        </pc:picChg>
      </pc:sldChg>
      <pc:sldChg chg="delSp modSp add del mod ord delAnim">
        <pc:chgData name="Peters, David S." userId="89b4e851-90dd-44f4-a02f-c1f7ca487ce8" providerId="ADAL" clId="{F6F989E1-16EF-4A05-B226-AF4762B379DF}" dt="2023-11-29T01:23:12.941" v="8443" actId="47"/>
        <pc:sldMkLst>
          <pc:docMk/>
          <pc:sldMk cId="1046401977" sldId="2378"/>
        </pc:sldMkLst>
        <pc:spChg chg="del">
          <ac:chgData name="Peters, David S." userId="89b4e851-90dd-44f4-a02f-c1f7ca487ce8" providerId="ADAL" clId="{F6F989E1-16EF-4A05-B226-AF4762B379DF}" dt="2023-11-28T00:58:07.427" v="2006" actId="478"/>
          <ac:spMkLst>
            <pc:docMk/>
            <pc:sldMk cId="1046401977" sldId="2378"/>
            <ac:spMk id="13" creationId="{282A0D82-5A9E-9B37-76F8-9E08DD6F4675}"/>
          </ac:spMkLst>
        </pc:spChg>
        <pc:spChg chg="mod">
          <ac:chgData name="Peters, David S." userId="89b4e851-90dd-44f4-a02f-c1f7ca487ce8" providerId="ADAL" clId="{F6F989E1-16EF-4A05-B226-AF4762B379DF}" dt="2023-11-28T00:58:16.872" v="2026" actId="20577"/>
          <ac:spMkLst>
            <pc:docMk/>
            <pc:sldMk cId="1046401977" sldId="2378"/>
            <ac:spMk id="15" creationId="{29C63A03-2AEE-1EC5-9B68-9BF3A324CAEB}"/>
          </ac:spMkLst>
        </pc:spChg>
        <pc:picChg chg="del mod">
          <ac:chgData name="Peters, David S." userId="89b4e851-90dd-44f4-a02f-c1f7ca487ce8" providerId="ADAL" clId="{F6F989E1-16EF-4A05-B226-AF4762B379DF}" dt="2023-11-28T00:58:08.314" v="2007" actId="478"/>
          <ac:picMkLst>
            <pc:docMk/>
            <pc:sldMk cId="1046401977" sldId="2378"/>
            <ac:picMk id="8" creationId="{11BD60AF-EBE3-239B-F129-222A983EDF6D}"/>
          </ac:picMkLst>
        </pc:picChg>
      </pc:sldChg>
      <pc:sldChg chg="addSp delSp modSp add mod ord delAnim">
        <pc:chgData name="Peters, David S." userId="89b4e851-90dd-44f4-a02f-c1f7ca487ce8" providerId="ADAL" clId="{F6F989E1-16EF-4A05-B226-AF4762B379DF}" dt="2023-11-29T01:23:21.051" v="8445"/>
        <pc:sldMkLst>
          <pc:docMk/>
          <pc:sldMk cId="3082097200" sldId="2379"/>
        </pc:sldMkLst>
        <pc:spChg chg="add mod">
          <ac:chgData name="Peters, David S." userId="89b4e851-90dd-44f4-a02f-c1f7ca487ce8" providerId="ADAL" clId="{F6F989E1-16EF-4A05-B226-AF4762B379DF}" dt="2023-11-29T01:19:41.248" v="8365" actId="1076"/>
          <ac:spMkLst>
            <pc:docMk/>
            <pc:sldMk cId="3082097200" sldId="2379"/>
            <ac:spMk id="6" creationId="{958C1CB6-7B80-DB63-949C-F2EF79FBED59}"/>
          </ac:spMkLst>
        </pc:spChg>
        <pc:spChg chg="add mod">
          <ac:chgData name="Peters, David S." userId="89b4e851-90dd-44f4-a02f-c1f7ca487ce8" providerId="ADAL" clId="{F6F989E1-16EF-4A05-B226-AF4762B379DF}" dt="2023-11-29T01:20:24.847" v="8383" actId="1076"/>
          <ac:spMkLst>
            <pc:docMk/>
            <pc:sldMk cId="3082097200" sldId="2379"/>
            <ac:spMk id="8" creationId="{14EC3994-E8F8-7CE8-10A7-7C734B9839D1}"/>
          </ac:spMkLst>
        </pc:spChg>
        <pc:spChg chg="add mod">
          <ac:chgData name="Peters, David S." userId="89b4e851-90dd-44f4-a02f-c1f7ca487ce8" providerId="ADAL" clId="{F6F989E1-16EF-4A05-B226-AF4762B379DF}" dt="2023-11-29T01:23:01.738" v="8442" actId="1076"/>
          <ac:spMkLst>
            <pc:docMk/>
            <pc:sldMk cId="3082097200" sldId="2379"/>
            <ac:spMk id="9" creationId="{A78351B2-0824-E289-9C7F-503D49276596}"/>
          </ac:spMkLst>
        </pc:spChg>
        <pc:spChg chg="del">
          <ac:chgData name="Peters, David S." userId="89b4e851-90dd-44f4-a02f-c1f7ca487ce8" providerId="ADAL" clId="{F6F989E1-16EF-4A05-B226-AF4762B379DF}" dt="2023-11-28T00:58:39.887" v="2051" actId="478"/>
          <ac:spMkLst>
            <pc:docMk/>
            <pc:sldMk cId="3082097200" sldId="2379"/>
            <ac:spMk id="13" creationId="{282A0D82-5A9E-9B37-76F8-9E08DD6F4675}"/>
          </ac:spMkLst>
        </pc:spChg>
        <pc:spChg chg="mod">
          <ac:chgData name="Peters, David S." userId="89b4e851-90dd-44f4-a02f-c1f7ca487ce8" providerId="ADAL" clId="{F6F989E1-16EF-4A05-B226-AF4762B379DF}" dt="2023-11-28T00:58:50.775" v="2058" actId="20577"/>
          <ac:spMkLst>
            <pc:docMk/>
            <pc:sldMk cId="3082097200" sldId="2379"/>
            <ac:spMk id="15" creationId="{29C63A03-2AEE-1EC5-9B68-9BF3A324CAEB}"/>
          </ac:spMkLst>
        </pc:spChg>
        <pc:picChg chg="add mod modCrop">
          <ac:chgData name="Peters, David S." userId="89b4e851-90dd-44f4-a02f-c1f7ca487ce8" providerId="ADAL" clId="{F6F989E1-16EF-4A05-B226-AF4762B379DF}" dt="2023-11-29T01:20:30.211" v="8388" actId="1035"/>
          <ac:picMkLst>
            <pc:docMk/>
            <pc:sldMk cId="3082097200" sldId="2379"/>
            <ac:picMk id="4" creationId="{6141A165-6C22-D5BC-25E4-7F5E018733B5}"/>
          </ac:picMkLst>
        </pc:picChg>
        <pc:picChg chg="del">
          <ac:chgData name="Peters, David S." userId="89b4e851-90dd-44f4-a02f-c1f7ca487ce8" providerId="ADAL" clId="{F6F989E1-16EF-4A05-B226-AF4762B379DF}" dt="2023-11-28T00:58:41.172" v="2052" actId="478"/>
          <ac:picMkLst>
            <pc:docMk/>
            <pc:sldMk cId="3082097200" sldId="2379"/>
            <ac:picMk id="8" creationId="{11BD60AF-EBE3-239B-F129-222A983EDF6D}"/>
          </ac:picMkLst>
        </pc:picChg>
      </pc:sldChg>
      <pc:sldChg chg="addSp delSp modSp add del mod delAnim">
        <pc:chgData name="Peters, David S." userId="89b4e851-90dd-44f4-a02f-c1f7ca487ce8" providerId="ADAL" clId="{F6F989E1-16EF-4A05-B226-AF4762B379DF}" dt="2023-11-28T17:54:58.999" v="2077" actId="2696"/>
        <pc:sldMkLst>
          <pc:docMk/>
          <pc:sldMk cId="2859027099" sldId="2380"/>
        </pc:sldMkLst>
        <pc:spChg chg="del">
          <ac:chgData name="Peters, David S." userId="89b4e851-90dd-44f4-a02f-c1f7ca487ce8" providerId="ADAL" clId="{F6F989E1-16EF-4A05-B226-AF4762B379DF}" dt="2023-11-28T17:54:17.089" v="2061" actId="478"/>
          <ac:spMkLst>
            <pc:docMk/>
            <pc:sldMk cId="2859027099" sldId="2380"/>
            <ac:spMk id="13" creationId="{282A0D82-5A9E-9B37-76F8-9E08DD6F4675}"/>
          </ac:spMkLst>
        </pc:spChg>
        <pc:spChg chg="mod">
          <ac:chgData name="Peters, David S." userId="89b4e851-90dd-44f4-a02f-c1f7ca487ce8" providerId="ADAL" clId="{F6F989E1-16EF-4A05-B226-AF4762B379DF}" dt="2023-11-28T17:54:21.456" v="2066" actId="20577"/>
          <ac:spMkLst>
            <pc:docMk/>
            <pc:sldMk cId="2859027099" sldId="2380"/>
            <ac:spMk id="15" creationId="{29C63A03-2AEE-1EC5-9B68-9BF3A324CAEB}"/>
          </ac:spMkLst>
        </pc:spChg>
        <pc:picChg chg="mod">
          <ac:chgData name="Peters, David S." userId="89b4e851-90dd-44f4-a02f-c1f7ca487ce8" providerId="ADAL" clId="{F6F989E1-16EF-4A05-B226-AF4762B379DF}" dt="2023-11-28T17:54:32.273" v="2068" actId="1076"/>
          <ac:picMkLst>
            <pc:docMk/>
            <pc:sldMk cId="2859027099" sldId="2380"/>
            <ac:picMk id="2" creationId="{7CD13E9F-F998-94B7-7073-B602EA846046}"/>
          </ac:picMkLst>
        </pc:picChg>
        <pc:picChg chg="add mod ord">
          <ac:chgData name="Peters, David S." userId="89b4e851-90dd-44f4-a02f-c1f7ca487ce8" providerId="ADAL" clId="{F6F989E1-16EF-4A05-B226-AF4762B379DF}" dt="2023-11-28T17:54:53.940" v="2076" actId="1076"/>
          <ac:picMkLst>
            <pc:docMk/>
            <pc:sldMk cId="2859027099" sldId="2380"/>
            <ac:picMk id="6" creationId="{98DA0A17-75F0-DDB4-41E0-54E4F7E37BF0}"/>
          </ac:picMkLst>
        </pc:picChg>
        <pc:picChg chg="del">
          <ac:chgData name="Peters, David S." userId="89b4e851-90dd-44f4-a02f-c1f7ca487ce8" providerId="ADAL" clId="{F6F989E1-16EF-4A05-B226-AF4762B379DF}" dt="2023-11-28T17:54:14.526" v="2060" actId="478"/>
          <ac:picMkLst>
            <pc:docMk/>
            <pc:sldMk cId="2859027099" sldId="2380"/>
            <ac:picMk id="8" creationId="{11BD60AF-EBE3-239B-F129-222A983EDF6D}"/>
          </ac:picMkLst>
        </pc:picChg>
      </pc:sldChg>
      <pc:sldChg chg="addSp delSp modSp add del mod ord">
        <pc:chgData name="Peters, David S." userId="89b4e851-90dd-44f4-a02f-c1f7ca487ce8" providerId="ADAL" clId="{F6F989E1-16EF-4A05-B226-AF4762B379DF}" dt="2023-11-28T18:31:40.094" v="2370" actId="47"/>
        <pc:sldMkLst>
          <pc:docMk/>
          <pc:sldMk cId="3579410955" sldId="2380"/>
        </pc:sldMkLst>
        <pc:spChg chg="add mod">
          <ac:chgData name="Peters, David S." userId="89b4e851-90dd-44f4-a02f-c1f7ca487ce8" providerId="ADAL" clId="{F6F989E1-16EF-4A05-B226-AF4762B379DF}" dt="2023-11-28T18:31:31.238" v="2368" actId="1076"/>
          <ac:spMkLst>
            <pc:docMk/>
            <pc:sldMk cId="3579410955" sldId="2380"/>
            <ac:spMk id="2" creationId="{B1A6D9D1-A32F-4FE1-F8A0-BAA1CFCD90F4}"/>
          </ac:spMkLst>
        </pc:spChg>
        <pc:spChg chg="mod">
          <ac:chgData name="Peters, David S." userId="89b4e851-90dd-44f4-a02f-c1f7ca487ce8" providerId="ADAL" clId="{F6F989E1-16EF-4A05-B226-AF4762B379DF}" dt="2023-11-28T17:56:09.595" v="2113" actId="20577"/>
          <ac:spMkLst>
            <pc:docMk/>
            <pc:sldMk cId="3579410955" sldId="2380"/>
            <ac:spMk id="15" creationId="{29C63A03-2AEE-1EC5-9B68-9BF3A324CAEB}"/>
          </ac:spMkLst>
        </pc:spChg>
        <pc:picChg chg="del">
          <ac:chgData name="Peters, David S." userId="89b4e851-90dd-44f4-a02f-c1f7ca487ce8" providerId="ADAL" clId="{F6F989E1-16EF-4A05-B226-AF4762B379DF}" dt="2023-11-28T17:55:09.461" v="2079" actId="478"/>
          <ac:picMkLst>
            <pc:docMk/>
            <pc:sldMk cId="3579410955" sldId="2380"/>
            <ac:picMk id="8" creationId="{8135DEE0-BA7B-F535-AA5E-95C598014484}"/>
          </ac:picMkLst>
        </pc:picChg>
      </pc:sldChg>
      <pc:sldChg chg="addSp modSp add del mod">
        <pc:chgData name="Peters, David S." userId="89b4e851-90dd-44f4-a02f-c1f7ca487ce8" providerId="ADAL" clId="{F6F989E1-16EF-4A05-B226-AF4762B379DF}" dt="2023-11-28T20:20:57.915" v="4435" actId="47"/>
        <pc:sldMkLst>
          <pc:docMk/>
          <pc:sldMk cId="1700202668" sldId="2381"/>
        </pc:sldMkLst>
        <pc:spChg chg="add mod">
          <ac:chgData name="Peters, David S." userId="89b4e851-90dd-44f4-a02f-c1f7ca487ce8" providerId="ADAL" clId="{F6F989E1-16EF-4A05-B226-AF4762B379DF}" dt="2023-11-28T19:20:17.786" v="4311" actId="20577"/>
          <ac:spMkLst>
            <pc:docMk/>
            <pc:sldMk cId="1700202668" sldId="2381"/>
            <ac:spMk id="2" creationId="{1EA2F97C-3EB1-1563-114A-368665C60AB1}"/>
          </ac:spMkLst>
        </pc:spChg>
        <pc:spChg chg="mod">
          <ac:chgData name="Peters, David S." userId="89b4e851-90dd-44f4-a02f-c1f7ca487ce8" providerId="ADAL" clId="{F6F989E1-16EF-4A05-B226-AF4762B379DF}" dt="2023-11-28T19:14:02.770" v="3858" actId="20577"/>
          <ac:spMkLst>
            <pc:docMk/>
            <pc:sldMk cId="1700202668" sldId="2381"/>
            <ac:spMk id="15" creationId="{29C63A03-2AEE-1EC5-9B68-9BF3A324CAEB}"/>
          </ac:spMkLst>
        </pc:spChg>
      </pc:sldChg>
      <pc:sldChg chg="addSp modSp add del mod modAnim">
        <pc:chgData name="Peters, David S." userId="89b4e851-90dd-44f4-a02f-c1f7ca487ce8" providerId="ADAL" clId="{F6F989E1-16EF-4A05-B226-AF4762B379DF}" dt="2023-11-28T23:53:49.859" v="6621" actId="47"/>
        <pc:sldMkLst>
          <pc:docMk/>
          <pc:sldMk cId="2539074632" sldId="2382"/>
        </pc:sldMkLst>
        <pc:spChg chg="add mod">
          <ac:chgData name="Peters, David S." userId="89b4e851-90dd-44f4-a02f-c1f7ca487ce8" providerId="ADAL" clId="{F6F989E1-16EF-4A05-B226-AF4762B379DF}" dt="2023-11-28T20:43:56.623" v="5070" actId="114"/>
          <ac:spMkLst>
            <pc:docMk/>
            <pc:sldMk cId="2539074632" sldId="2382"/>
            <ac:spMk id="2" creationId="{0E12A0C7-EA79-C24C-5FAF-1002A204DD8B}"/>
          </ac:spMkLst>
        </pc:spChg>
        <pc:spChg chg="mod">
          <ac:chgData name="Peters, David S." userId="89b4e851-90dd-44f4-a02f-c1f7ca487ce8" providerId="ADAL" clId="{F6F989E1-16EF-4A05-B226-AF4762B379DF}" dt="2023-11-28T20:33:40.812" v="4727" actId="20577"/>
          <ac:spMkLst>
            <pc:docMk/>
            <pc:sldMk cId="2539074632" sldId="2382"/>
            <ac:spMk id="15" creationId="{29C63A03-2AEE-1EC5-9B68-9BF3A324CAEB}"/>
          </ac:spMkLst>
        </pc:spChg>
      </pc:sldChg>
      <pc:sldChg chg="add mod replI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3824619742" sldId="2383"/>
        </pc:sldMkLst>
      </pc:sldChg>
      <pc:sldChg chg="add mo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1270222018" sldId="2384"/>
        </pc:sldMkLst>
      </pc:sldChg>
      <pc:sldChg chg="add mod replI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2528336631" sldId="2385"/>
        </pc:sldMkLst>
      </pc:sldChg>
      <pc:sldChg chg="add mod replI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1822684958" sldId="2386"/>
        </pc:sldMkLst>
      </pc:sldChg>
      <pc:sldChg chg="add mod replId modShow">
        <pc:chgData name="Peters, David S." userId="89b4e851-90dd-44f4-a02f-c1f7ca487ce8" providerId="ADAL" clId="{F6F989E1-16EF-4A05-B226-AF4762B379DF}" dt="2023-11-29T01:14:21.378" v="8204" actId="729"/>
        <pc:sldMkLst>
          <pc:docMk/>
          <pc:sldMk cId="989652582" sldId="2387"/>
        </pc:sldMkLst>
      </pc:sldChg>
      <pc:sldChg chg="modSp add mod">
        <pc:chgData name="Peters, David S." userId="89b4e851-90dd-44f4-a02f-c1f7ca487ce8" providerId="ADAL" clId="{F6F989E1-16EF-4A05-B226-AF4762B379DF}" dt="2023-11-29T00:48:46.610" v="7816" actId="114"/>
        <pc:sldMkLst>
          <pc:docMk/>
          <pc:sldMk cId="2967137144" sldId="2388"/>
        </pc:sldMkLst>
        <pc:spChg chg="mod">
          <ac:chgData name="Peters, David S." userId="89b4e851-90dd-44f4-a02f-c1f7ca487ce8" providerId="ADAL" clId="{F6F989E1-16EF-4A05-B226-AF4762B379DF}" dt="2023-11-29T00:48:46.610" v="7816" actId="114"/>
          <ac:spMkLst>
            <pc:docMk/>
            <pc:sldMk cId="2967137144" sldId="2388"/>
            <ac:spMk id="2" creationId="{B1A6D9D1-A32F-4FE1-F8A0-BAA1CFCD90F4}"/>
          </ac:spMkLst>
        </pc:spChg>
      </pc:sldChg>
      <pc:sldChg chg="modSp add mod">
        <pc:chgData name="Peters, David S." userId="89b4e851-90dd-44f4-a02f-c1f7ca487ce8" providerId="ADAL" clId="{F6F989E1-16EF-4A05-B226-AF4762B379DF}" dt="2023-11-29T00:52:02.460" v="7881" actId="11"/>
        <pc:sldMkLst>
          <pc:docMk/>
          <pc:sldMk cId="4273972662" sldId="2389"/>
        </pc:sldMkLst>
        <pc:spChg chg="mod">
          <ac:chgData name="Peters, David S." userId="89b4e851-90dd-44f4-a02f-c1f7ca487ce8" providerId="ADAL" clId="{F6F989E1-16EF-4A05-B226-AF4762B379DF}" dt="2023-11-29T00:52:02.460" v="7881" actId="11"/>
          <ac:spMkLst>
            <pc:docMk/>
            <pc:sldMk cId="4273972662" sldId="2389"/>
            <ac:spMk id="2" creationId="{B1A6D9D1-A32F-4FE1-F8A0-BAA1CFCD90F4}"/>
          </ac:spMkLst>
        </pc:spChg>
      </pc:sldChg>
      <pc:sldChg chg="modSp add mod">
        <pc:chgData name="Peters, David S." userId="89b4e851-90dd-44f4-a02f-c1f7ca487ce8" providerId="ADAL" clId="{F6F989E1-16EF-4A05-B226-AF4762B379DF}" dt="2023-11-29T00:52:10.344" v="7882" actId="11"/>
        <pc:sldMkLst>
          <pc:docMk/>
          <pc:sldMk cId="3381562144" sldId="2390"/>
        </pc:sldMkLst>
        <pc:spChg chg="mod">
          <ac:chgData name="Peters, David S." userId="89b4e851-90dd-44f4-a02f-c1f7ca487ce8" providerId="ADAL" clId="{F6F989E1-16EF-4A05-B226-AF4762B379DF}" dt="2023-11-29T00:52:10.344" v="7882" actId="11"/>
          <ac:spMkLst>
            <pc:docMk/>
            <pc:sldMk cId="3381562144" sldId="2390"/>
            <ac:spMk id="2" creationId="{B1A6D9D1-A32F-4FE1-F8A0-BAA1CFCD90F4}"/>
          </ac:spMkLst>
        </pc:spChg>
      </pc:sldChg>
      <pc:sldChg chg="addSp delSp modSp add mod ord">
        <pc:chgData name="Peters, David S." userId="89b4e851-90dd-44f4-a02f-c1f7ca487ce8" providerId="ADAL" clId="{F6F989E1-16EF-4A05-B226-AF4762B379DF}" dt="2023-11-29T00:52:18.206" v="7883" actId="11"/>
        <pc:sldMkLst>
          <pc:docMk/>
          <pc:sldMk cId="2503249690" sldId="2391"/>
        </pc:sldMkLst>
        <pc:spChg chg="mod">
          <ac:chgData name="Peters, David S." userId="89b4e851-90dd-44f4-a02f-c1f7ca487ce8" providerId="ADAL" clId="{F6F989E1-16EF-4A05-B226-AF4762B379DF}" dt="2023-11-29T00:52:18.206" v="7883" actId="11"/>
          <ac:spMkLst>
            <pc:docMk/>
            <pc:sldMk cId="2503249690" sldId="2391"/>
            <ac:spMk id="2" creationId="{B1A6D9D1-A32F-4FE1-F8A0-BAA1CFCD90F4}"/>
          </ac:spMkLst>
        </pc:spChg>
        <pc:picChg chg="add del mod">
          <ac:chgData name="Peters, David S." userId="89b4e851-90dd-44f4-a02f-c1f7ca487ce8" providerId="ADAL" clId="{F6F989E1-16EF-4A05-B226-AF4762B379DF}" dt="2023-11-29T00:15:41.826" v="7041"/>
          <ac:picMkLst>
            <pc:docMk/>
            <pc:sldMk cId="2503249690" sldId="2391"/>
            <ac:picMk id="4" creationId="{4DF266D7-8EEB-1692-375E-B1B6961DC29A}"/>
          </ac:picMkLst>
        </pc:picChg>
        <pc:picChg chg="add del mod">
          <ac:chgData name="Peters, David S." userId="89b4e851-90dd-44f4-a02f-c1f7ca487ce8" providerId="ADAL" clId="{F6F989E1-16EF-4A05-B226-AF4762B379DF}" dt="2023-11-29T00:15:41.826" v="7041"/>
          <ac:picMkLst>
            <pc:docMk/>
            <pc:sldMk cId="2503249690" sldId="2391"/>
            <ac:picMk id="6" creationId="{AC84AE5E-FA6C-00E9-9296-331D60897514}"/>
          </ac:picMkLst>
        </pc:picChg>
        <pc:picChg chg="add del mod">
          <ac:chgData name="Peters, David S." userId="89b4e851-90dd-44f4-a02f-c1f7ca487ce8" providerId="ADAL" clId="{F6F989E1-16EF-4A05-B226-AF4762B379DF}" dt="2023-11-29T00:15:41.826" v="7041"/>
          <ac:picMkLst>
            <pc:docMk/>
            <pc:sldMk cId="2503249690" sldId="2391"/>
            <ac:picMk id="8" creationId="{52F85332-AD56-10D2-7223-3841B1DFB28B}"/>
          </ac:picMkLst>
        </pc:picChg>
      </pc:sldChg>
      <pc:sldChg chg="modSp add mod">
        <pc:chgData name="Peters, David S." userId="89b4e851-90dd-44f4-a02f-c1f7ca487ce8" providerId="ADAL" clId="{F6F989E1-16EF-4A05-B226-AF4762B379DF}" dt="2023-11-29T00:52:38.235" v="7884" actId="20577"/>
        <pc:sldMkLst>
          <pc:docMk/>
          <pc:sldMk cId="1787515343" sldId="2392"/>
        </pc:sldMkLst>
        <pc:spChg chg="mod">
          <ac:chgData name="Peters, David S." userId="89b4e851-90dd-44f4-a02f-c1f7ca487ce8" providerId="ADAL" clId="{F6F989E1-16EF-4A05-B226-AF4762B379DF}" dt="2023-11-29T00:52:38.235" v="7884" actId="20577"/>
          <ac:spMkLst>
            <pc:docMk/>
            <pc:sldMk cId="1787515343" sldId="2392"/>
            <ac:spMk id="2" creationId="{1EA2F97C-3EB1-1563-114A-368665C60AB1}"/>
          </ac:spMkLst>
        </pc:spChg>
      </pc:sldChg>
      <pc:sldChg chg="modSp add mod">
        <pc:chgData name="Peters, David S." userId="89b4e851-90dd-44f4-a02f-c1f7ca487ce8" providerId="ADAL" clId="{F6F989E1-16EF-4A05-B226-AF4762B379DF}" dt="2023-11-29T00:52:45.807" v="7885" actId="20577"/>
        <pc:sldMkLst>
          <pc:docMk/>
          <pc:sldMk cId="391718310" sldId="2393"/>
        </pc:sldMkLst>
        <pc:spChg chg="mod">
          <ac:chgData name="Peters, David S." userId="89b4e851-90dd-44f4-a02f-c1f7ca487ce8" providerId="ADAL" clId="{F6F989E1-16EF-4A05-B226-AF4762B379DF}" dt="2023-11-29T00:52:45.807" v="7885" actId="20577"/>
          <ac:spMkLst>
            <pc:docMk/>
            <pc:sldMk cId="391718310" sldId="2393"/>
            <ac:spMk id="2" creationId="{1EA2F97C-3EB1-1563-114A-368665C60AB1}"/>
          </ac:spMkLst>
        </pc:spChg>
      </pc:sldChg>
      <pc:sldChg chg="modSp add mod">
        <pc:chgData name="Peters, David S." userId="89b4e851-90dd-44f4-a02f-c1f7ca487ce8" providerId="ADAL" clId="{F6F989E1-16EF-4A05-B226-AF4762B379DF}" dt="2023-11-29T00:52:49.429" v="7886" actId="20577"/>
        <pc:sldMkLst>
          <pc:docMk/>
          <pc:sldMk cId="2890238843" sldId="2394"/>
        </pc:sldMkLst>
        <pc:spChg chg="mod">
          <ac:chgData name="Peters, David S." userId="89b4e851-90dd-44f4-a02f-c1f7ca487ce8" providerId="ADAL" clId="{F6F989E1-16EF-4A05-B226-AF4762B379DF}" dt="2023-11-29T00:52:49.429" v="7886" actId="20577"/>
          <ac:spMkLst>
            <pc:docMk/>
            <pc:sldMk cId="2890238843" sldId="2394"/>
            <ac:spMk id="2" creationId="{1EA2F97C-3EB1-1563-114A-368665C60AB1}"/>
          </ac:spMkLst>
        </pc:spChg>
      </pc:sldChg>
      <pc:sldChg chg="modSp add mod modAnim">
        <pc:chgData name="Peters, David S." userId="89b4e851-90dd-44f4-a02f-c1f7ca487ce8" providerId="ADAL" clId="{F6F989E1-16EF-4A05-B226-AF4762B379DF}" dt="2023-11-29T00:52:53.687" v="7887" actId="20577"/>
        <pc:sldMkLst>
          <pc:docMk/>
          <pc:sldMk cId="1627584148" sldId="2395"/>
        </pc:sldMkLst>
        <pc:spChg chg="mod">
          <ac:chgData name="Peters, David S." userId="89b4e851-90dd-44f4-a02f-c1f7ca487ce8" providerId="ADAL" clId="{F6F989E1-16EF-4A05-B226-AF4762B379DF}" dt="2023-11-29T00:52:53.687" v="7887" actId="20577"/>
          <ac:spMkLst>
            <pc:docMk/>
            <pc:sldMk cId="1627584148" sldId="2395"/>
            <ac:spMk id="2" creationId="{1EA2F97C-3EB1-1563-114A-368665C60AB1}"/>
          </ac:spMkLst>
        </pc:spChg>
      </pc:sldChg>
      <pc:sldChg chg="modSp add del mod">
        <pc:chgData name="Peters, David S." userId="89b4e851-90dd-44f4-a02f-c1f7ca487ce8" providerId="ADAL" clId="{F6F989E1-16EF-4A05-B226-AF4762B379DF}" dt="2023-11-28T23:53:48.115" v="6620" actId="47"/>
        <pc:sldMkLst>
          <pc:docMk/>
          <pc:sldMk cId="3755592874" sldId="2396"/>
        </pc:sldMkLst>
        <pc:spChg chg="mod">
          <ac:chgData name="Peters, David S." userId="89b4e851-90dd-44f4-a02f-c1f7ca487ce8" providerId="ADAL" clId="{F6F989E1-16EF-4A05-B226-AF4762B379DF}" dt="2023-11-28T20:44:28.944" v="5142" actId="114"/>
          <ac:spMkLst>
            <pc:docMk/>
            <pc:sldMk cId="3755592874" sldId="2396"/>
            <ac:spMk id="2" creationId="{0E12A0C7-EA79-C24C-5FAF-1002A204DD8B}"/>
          </ac:spMkLst>
        </pc:spChg>
      </pc:sldChg>
      <pc:sldChg chg="addSp modSp add mod">
        <pc:chgData name="Peters, David S." userId="89b4e851-90dd-44f4-a02f-c1f7ca487ce8" providerId="ADAL" clId="{F6F989E1-16EF-4A05-B226-AF4762B379DF}" dt="2023-11-29T00:02:18.986" v="6771" actId="20577"/>
        <pc:sldMkLst>
          <pc:docMk/>
          <pc:sldMk cId="2841215652" sldId="2397"/>
        </pc:sldMkLst>
        <pc:spChg chg="mod">
          <ac:chgData name="Peters, David S." userId="89b4e851-90dd-44f4-a02f-c1f7ca487ce8" providerId="ADAL" clId="{F6F989E1-16EF-4A05-B226-AF4762B379DF}" dt="2023-11-29T00:02:18.986" v="6771" actId="20577"/>
          <ac:spMkLst>
            <pc:docMk/>
            <pc:sldMk cId="2841215652" sldId="2397"/>
            <ac:spMk id="2" creationId="{0E12A0C7-EA79-C24C-5FAF-1002A204DD8B}"/>
          </ac:spMkLst>
        </pc:spChg>
        <pc:picChg chg="add mod">
          <ac:chgData name="Peters, David S." userId="89b4e851-90dd-44f4-a02f-c1f7ca487ce8" providerId="ADAL" clId="{F6F989E1-16EF-4A05-B226-AF4762B379DF}" dt="2023-11-28T20:51:13.117" v="5368" actId="1076"/>
          <ac:picMkLst>
            <pc:docMk/>
            <pc:sldMk cId="2841215652" sldId="2397"/>
            <ac:picMk id="6" creationId="{726C14AE-B4A9-FD06-7A6E-417483005DCE}"/>
          </ac:picMkLst>
        </pc:picChg>
        <pc:picChg chg="add mod">
          <ac:chgData name="Peters, David S." userId="89b4e851-90dd-44f4-a02f-c1f7ca487ce8" providerId="ADAL" clId="{F6F989E1-16EF-4A05-B226-AF4762B379DF}" dt="2023-11-28T23:58:42.295" v="6762" actId="1035"/>
          <ac:picMkLst>
            <pc:docMk/>
            <pc:sldMk cId="2841215652" sldId="2397"/>
            <ac:picMk id="8" creationId="{6D4A5CE5-857A-2DB5-A7F2-BA6414008C91}"/>
          </ac:picMkLst>
        </pc:picChg>
      </pc:sldChg>
      <pc:sldChg chg="modSp add mod">
        <pc:chgData name="Peters, David S." userId="89b4e851-90dd-44f4-a02f-c1f7ca487ce8" providerId="ADAL" clId="{F6F989E1-16EF-4A05-B226-AF4762B379DF}" dt="2023-11-28T23:53:06.382" v="6619" actId="113"/>
        <pc:sldMkLst>
          <pc:docMk/>
          <pc:sldMk cId="2286320450" sldId="2398"/>
        </pc:sldMkLst>
        <pc:spChg chg="mod">
          <ac:chgData name="Peters, David S." userId="89b4e851-90dd-44f4-a02f-c1f7ca487ce8" providerId="ADAL" clId="{F6F989E1-16EF-4A05-B226-AF4762B379DF}" dt="2023-11-28T23:53:06.382" v="6619" actId="113"/>
          <ac:spMkLst>
            <pc:docMk/>
            <pc:sldMk cId="2286320450" sldId="2398"/>
            <ac:spMk id="2" creationId="{B1A6D9D1-A32F-4FE1-F8A0-BAA1CFCD90F4}"/>
          </ac:spMkLst>
        </pc:spChg>
      </pc:sldChg>
      <pc:sldChg chg="modSp add mod">
        <pc:chgData name="Peters, David S." userId="89b4e851-90dd-44f4-a02f-c1f7ca487ce8" providerId="ADAL" clId="{F6F989E1-16EF-4A05-B226-AF4762B379DF}" dt="2023-11-29T01:02:04.606" v="8111" actId="5793"/>
        <pc:sldMkLst>
          <pc:docMk/>
          <pc:sldMk cId="2171584089" sldId="2399"/>
        </pc:sldMkLst>
        <pc:spChg chg="mod">
          <ac:chgData name="Peters, David S." userId="89b4e851-90dd-44f4-a02f-c1f7ca487ce8" providerId="ADAL" clId="{F6F989E1-16EF-4A05-B226-AF4762B379DF}" dt="2023-11-29T01:02:04.606" v="8111" actId="5793"/>
          <ac:spMkLst>
            <pc:docMk/>
            <pc:sldMk cId="2171584089" sldId="2399"/>
            <ac:spMk id="6" creationId="{D9D2F60B-C538-BB9C-AFDE-6EA575E33511}"/>
          </ac:spMkLst>
        </pc:spChg>
        <pc:spChg chg="mod">
          <ac:chgData name="Peters, David S." userId="89b4e851-90dd-44f4-a02f-c1f7ca487ce8" providerId="ADAL" clId="{F6F989E1-16EF-4A05-B226-AF4762B379DF}" dt="2023-11-29T00:19:56.393" v="7084" actId="5793"/>
          <ac:spMkLst>
            <pc:docMk/>
            <pc:sldMk cId="2171584089" sldId="2399"/>
            <ac:spMk id="15" creationId="{29C63A03-2AEE-1EC5-9B68-9BF3A324CAEB}"/>
          </ac:spMkLst>
        </pc:spChg>
      </pc:sldChg>
      <pc:sldChg chg="delSp add del mod">
        <pc:chgData name="Peters, David S." userId="89b4e851-90dd-44f4-a02f-c1f7ca487ce8" providerId="ADAL" clId="{F6F989E1-16EF-4A05-B226-AF4762B379DF}" dt="2023-11-29T00:42:04.877" v="7566" actId="47"/>
        <pc:sldMkLst>
          <pc:docMk/>
          <pc:sldMk cId="614716743" sldId="2400"/>
        </pc:sldMkLst>
        <pc:spChg chg="del">
          <ac:chgData name="Peters, David S." userId="89b4e851-90dd-44f4-a02f-c1f7ca487ce8" providerId="ADAL" clId="{F6F989E1-16EF-4A05-B226-AF4762B379DF}" dt="2023-11-29T00:28:31.740" v="7466" actId="478"/>
          <ac:spMkLst>
            <pc:docMk/>
            <pc:sldMk cId="614716743" sldId="2400"/>
            <ac:spMk id="4" creationId="{5B88E0AE-D951-C841-6704-061DBD4D8951}"/>
          </ac:spMkLst>
        </pc:spChg>
        <pc:spChg chg="del">
          <ac:chgData name="Peters, David S." userId="89b4e851-90dd-44f4-a02f-c1f7ca487ce8" providerId="ADAL" clId="{F6F989E1-16EF-4A05-B226-AF4762B379DF}" dt="2023-11-29T00:28:37.899" v="7468" actId="478"/>
          <ac:spMkLst>
            <pc:docMk/>
            <pc:sldMk cId="614716743" sldId="2400"/>
            <ac:spMk id="6" creationId="{803C9D47-2825-3AA2-2B2D-B93B4188350D}"/>
          </ac:spMkLst>
        </pc:spChg>
        <pc:picChg chg="del">
          <ac:chgData name="Peters, David S." userId="89b4e851-90dd-44f4-a02f-c1f7ca487ce8" providerId="ADAL" clId="{F6F989E1-16EF-4A05-B226-AF4762B379DF}" dt="2023-11-29T00:28:34.274" v="7467" actId="478"/>
          <ac:picMkLst>
            <pc:docMk/>
            <pc:sldMk cId="614716743" sldId="2400"/>
            <ac:picMk id="8" creationId="{5339BDF9-28FF-449D-ABE7-71227D3CE08A}"/>
          </ac:picMkLst>
        </pc:picChg>
      </pc:sldChg>
      <pc:sldChg chg="addSp delSp modSp add mod ord">
        <pc:chgData name="Peters, David S." userId="89b4e851-90dd-44f4-a02f-c1f7ca487ce8" providerId="ADAL" clId="{F6F989E1-16EF-4A05-B226-AF4762B379DF}" dt="2023-11-29T01:06:52.944" v="8132"/>
        <pc:sldMkLst>
          <pc:docMk/>
          <pc:sldMk cId="2046595639" sldId="2400"/>
        </pc:sldMkLst>
        <pc:spChg chg="add del mod">
          <ac:chgData name="Peters, David S." userId="89b4e851-90dd-44f4-a02f-c1f7ca487ce8" providerId="ADAL" clId="{F6F989E1-16EF-4A05-B226-AF4762B379DF}" dt="2023-11-29T00:56:23.325" v="7931" actId="478"/>
          <ac:spMkLst>
            <pc:docMk/>
            <pc:sldMk cId="2046595639" sldId="2400"/>
            <ac:spMk id="6" creationId="{770059B6-7110-8D10-449D-908DACA8C16F}"/>
          </ac:spMkLst>
        </pc:spChg>
        <pc:spChg chg="add mod">
          <ac:chgData name="Peters, David S." userId="89b4e851-90dd-44f4-a02f-c1f7ca487ce8" providerId="ADAL" clId="{F6F989E1-16EF-4A05-B226-AF4762B379DF}" dt="2023-11-29T00:59:56.932" v="8099" actId="1076"/>
          <ac:spMkLst>
            <pc:docMk/>
            <pc:sldMk cId="2046595639" sldId="2400"/>
            <ac:spMk id="9" creationId="{B0DEA054-34DB-654F-EB14-DAB848BC1F31}"/>
          </ac:spMkLst>
        </pc:spChg>
        <pc:spChg chg="mod">
          <ac:chgData name="Peters, David S." userId="89b4e851-90dd-44f4-a02f-c1f7ca487ce8" providerId="ADAL" clId="{F6F989E1-16EF-4A05-B226-AF4762B379DF}" dt="2023-11-29T00:55:54.652" v="7921" actId="20577"/>
          <ac:spMkLst>
            <pc:docMk/>
            <pc:sldMk cId="2046595639" sldId="2400"/>
            <ac:spMk id="15" creationId="{29C63A03-2AEE-1EC5-9B68-9BF3A324CAEB}"/>
          </ac:spMkLst>
        </pc:spChg>
        <pc:picChg chg="del">
          <ac:chgData name="Peters, David S." userId="89b4e851-90dd-44f4-a02f-c1f7ca487ce8" providerId="ADAL" clId="{F6F989E1-16EF-4A05-B226-AF4762B379DF}" dt="2023-11-29T00:55:31.466" v="7889" actId="478"/>
          <ac:picMkLst>
            <pc:docMk/>
            <pc:sldMk cId="2046595639" sldId="2400"/>
            <ac:picMk id="4" creationId="{651769F2-3277-0F2D-15D1-CD8536426194}"/>
          </ac:picMkLst>
        </pc:picChg>
        <pc:picChg chg="del mod">
          <ac:chgData name="Peters, David S." userId="89b4e851-90dd-44f4-a02f-c1f7ca487ce8" providerId="ADAL" clId="{F6F989E1-16EF-4A05-B226-AF4762B379DF}" dt="2023-11-29T00:55:34.329" v="7891" actId="478"/>
          <ac:picMkLst>
            <pc:docMk/>
            <pc:sldMk cId="2046595639" sldId="2400"/>
            <ac:picMk id="8" creationId="{2E788EB8-09E4-1F0D-3AB4-AB648FB2677A}"/>
          </ac:picMkLst>
        </pc:picChg>
      </pc:sldChg>
      <pc:sldChg chg="modSp add mod">
        <pc:chgData name="Peters, David S." userId="89b4e851-90dd-44f4-a02f-c1f7ca487ce8" providerId="ADAL" clId="{F6F989E1-16EF-4A05-B226-AF4762B379DF}" dt="2023-11-29T01:08:57.373" v="8200" actId="20577"/>
        <pc:sldMkLst>
          <pc:docMk/>
          <pc:sldMk cId="2197254149" sldId="2401"/>
        </pc:sldMkLst>
        <pc:spChg chg="mod">
          <ac:chgData name="Peters, David S." userId="89b4e851-90dd-44f4-a02f-c1f7ca487ce8" providerId="ADAL" clId="{F6F989E1-16EF-4A05-B226-AF4762B379DF}" dt="2023-11-29T01:08:57.373" v="8200" actId="20577"/>
          <ac:spMkLst>
            <pc:docMk/>
            <pc:sldMk cId="2197254149" sldId="2401"/>
            <ac:spMk id="6" creationId="{D9D2F60B-C538-BB9C-AFDE-6EA575E33511}"/>
          </ac:spMkLst>
        </pc:spChg>
      </pc:sldChg>
      <pc:sldChg chg="addSp delSp modSp add mod">
        <pc:chgData name="Peters, David S." userId="89b4e851-90dd-44f4-a02f-c1f7ca487ce8" providerId="ADAL" clId="{F6F989E1-16EF-4A05-B226-AF4762B379DF}" dt="2023-11-30T15:16:21.138" v="8664" actId="20577"/>
        <pc:sldMkLst>
          <pc:docMk/>
          <pc:sldMk cId="3750210934" sldId="2403"/>
        </pc:sldMkLst>
        <pc:spChg chg="add mod ord">
          <ac:chgData name="Peters, David S." userId="89b4e851-90dd-44f4-a02f-c1f7ca487ce8" providerId="ADAL" clId="{F6F989E1-16EF-4A05-B226-AF4762B379DF}" dt="2023-11-30T15:16:21.138" v="8664" actId="20577"/>
          <ac:spMkLst>
            <pc:docMk/>
            <pc:sldMk cId="3750210934" sldId="2403"/>
            <ac:spMk id="2" creationId="{9032B923-8B22-01F8-49AF-F8FBEE0EAABB}"/>
          </ac:spMkLst>
        </pc:spChg>
        <pc:spChg chg="ord">
          <ac:chgData name="Peters, David S." userId="89b4e851-90dd-44f4-a02f-c1f7ca487ce8" providerId="ADAL" clId="{F6F989E1-16EF-4A05-B226-AF4762B379DF}" dt="2023-11-30T15:12:31.661" v="8473" actId="167"/>
          <ac:spMkLst>
            <pc:docMk/>
            <pc:sldMk cId="3750210934" sldId="2403"/>
            <ac:spMk id="3" creationId="{62C4E37A-1C72-4022-8401-4995A438161A}"/>
          </ac:spMkLst>
        </pc:spChg>
        <pc:spChg chg="mod">
          <ac:chgData name="Peters, David S." userId="89b4e851-90dd-44f4-a02f-c1f7ca487ce8" providerId="ADAL" clId="{F6F989E1-16EF-4A05-B226-AF4762B379DF}" dt="2023-11-30T15:16:14.207" v="8658" actId="1076"/>
          <ac:spMkLst>
            <pc:docMk/>
            <pc:sldMk cId="3750210934" sldId="2403"/>
            <ac:spMk id="15" creationId="{99511428-2C3A-F72F-D621-D8A1463C65BD}"/>
          </ac:spMkLst>
        </pc:spChg>
        <pc:graphicFrameChg chg="del">
          <ac:chgData name="Peters, David S." userId="89b4e851-90dd-44f4-a02f-c1f7ca487ce8" providerId="ADAL" clId="{F6F989E1-16EF-4A05-B226-AF4762B379DF}" dt="2023-11-30T15:11:53.807" v="8459" actId="478"/>
          <ac:graphicFrameMkLst>
            <pc:docMk/>
            <pc:sldMk cId="3750210934" sldId="2403"/>
            <ac:graphicFrameMk id="17" creationId="{C30255C9-BCDD-9DA6-272D-7B0BAF7B37C1}"/>
          </ac:graphicFrameMkLst>
        </pc:graphicFrameChg>
        <pc:picChg chg="del">
          <ac:chgData name="Peters, David S." userId="89b4e851-90dd-44f4-a02f-c1f7ca487ce8" providerId="ADAL" clId="{F6F989E1-16EF-4A05-B226-AF4762B379DF}" dt="2023-11-30T15:11:52.756" v="8458" actId="478"/>
          <ac:picMkLst>
            <pc:docMk/>
            <pc:sldMk cId="3750210934" sldId="2403"/>
            <ac:picMk id="11" creationId="{EB8079E6-E83D-91CF-C592-1BA1E6E3F5B7}"/>
          </ac:picMkLst>
        </pc:picChg>
      </pc:sldChg>
      <pc:sldChg chg="addSp delSp modSp add mod">
        <pc:chgData name="Peters, David S." userId="89b4e851-90dd-44f4-a02f-c1f7ca487ce8" providerId="ADAL" clId="{F6F989E1-16EF-4A05-B226-AF4762B379DF}" dt="2023-11-30T15:17:50.655" v="8690" actId="1076"/>
        <pc:sldMkLst>
          <pc:docMk/>
          <pc:sldMk cId="2105871888" sldId="2404"/>
        </pc:sldMkLst>
        <pc:spChg chg="mod">
          <ac:chgData name="Peters, David S." userId="89b4e851-90dd-44f4-a02f-c1f7ca487ce8" providerId="ADAL" clId="{F6F989E1-16EF-4A05-B226-AF4762B379DF}" dt="2023-11-30T15:17:23.489" v="8680" actId="20577"/>
          <ac:spMkLst>
            <pc:docMk/>
            <pc:sldMk cId="2105871888" sldId="2404"/>
            <ac:spMk id="2" creationId="{9032B923-8B22-01F8-49AF-F8FBEE0EAABB}"/>
          </ac:spMkLst>
        </pc:spChg>
        <pc:spChg chg="del">
          <ac:chgData name="Peters, David S." userId="89b4e851-90dd-44f4-a02f-c1f7ca487ce8" providerId="ADAL" clId="{F6F989E1-16EF-4A05-B226-AF4762B379DF}" dt="2023-11-30T15:17:26.167" v="8681" actId="478"/>
          <ac:spMkLst>
            <pc:docMk/>
            <pc:sldMk cId="2105871888" sldId="2404"/>
            <ac:spMk id="15" creationId="{99511428-2C3A-F72F-D621-D8A1463C65BD}"/>
          </ac:spMkLst>
        </pc:spChg>
        <pc:picChg chg="add mod">
          <ac:chgData name="Peters, David S." userId="89b4e851-90dd-44f4-a02f-c1f7ca487ce8" providerId="ADAL" clId="{F6F989E1-16EF-4A05-B226-AF4762B379DF}" dt="2023-11-30T15:17:50.655" v="8690" actId="1076"/>
          <ac:picMkLst>
            <pc:docMk/>
            <pc:sldMk cId="2105871888" sldId="2404"/>
            <ac:picMk id="8" creationId="{0DC1630A-C3C3-A169-9A22-36D2619F81BB}"/>
          </ac:picMkLst>
        </pc:picChg>
      </pc:sldChg>
      <pc:sldMasterChg chg="modSp mod">
        <pc:chgData name="Peters, David S." userId="89b4e851-90dd-44f4-a02f-c1f7ca487ce8" providerId="ADAL" clId="{F6F989E1-16EF-4A05-B226-AF4762B379DF}" dt="2023-11-30T15:09:45.050" v="8456" actId="20577"/>
        <pc:sldMasterMkLst>
          <pc:docMk/>
          <pc:sldMasterMk cId="3117711249" sldId="2147483648"/>
        </pc:sldMasterMkLst>
        <pc:spChg chg="mod">
          <ac:chgData name="Peters, David S." userId="89b4e851-90dd-44f4-a02f-c1f7ca487ce8" providerId="ADAL" clId="{F6F989E1-16EF-4A05-B226-AF4762B379DF}" dt="2023-11-30T15:09:45.050" v="8456" actId="20577"/>
          <ac:spMkLst>
            <pc:docMk/>
            <pc:sldMasterMk cId="3117711249" sldId="2147483648"/>
            <ac:spMk id="33" creationId="{509AB21E-1779-462B-85E3-931F25C14054}"/>
          </ac:spMkLst>
        </pc:spChg>
      </pc:sldMasterChg>
      <pc:sldMasterChg chg="del delSldLayout">
        <pc:chgData name="Peters, David S." userId="89b4e851-90dd-44f4-a02f-c1f7ca487ce8" providerId="ADAL" clId="{F6F989E1-16EF-4A05-B226-AF4762B379DF}" dt="2023-11-28T00:57:47.908" v="2000" actId="47"/>
        <pc:sldMasterMkLst>
          <pc:docMk/>
          <pc:sldMasterMk cId="376009276" sldId="2147483669"/>
        </pc:sldMasterMkLst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2268393502" sldId="2147483670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892849052" sldId="2147483671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3872092353" sldId="2147483672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1981601906" sldId="2147483673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266232651" sldId="2147483674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1560056435" sldId="2147483675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1646550868" sldId="2147483676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3671613439" sldId="2147483677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2122351672" sldId="2147483678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3393866681" sldId="2147483679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86650917" sldId="2147483680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4247970407" sldId="2147483681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687248987" sldId="2147483682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377949006" sldId="2147483683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2942254122" sldId="2147483684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3470612828" sldId="2147483685"/>
          </pc:sldLayoutMkLst>
        </pc:sldLayoutChg>
        <pc:sldLayoutChg chg="del">
          <pc:chgData name="Peters, David S." userId="89b4e851-90dd-44f4-a02f-c1f7ca487ce8" providerId="ADAL" clId="{F6F989E1-16EF-4A05-B226-AF4762B379DF}" dt="2023-11-28T00:57:47.908" v="2000" actId="47"/>
          <pc:sldLayoutMkLst>
            <pc:docMk/>
            <pc:sldMasterMk cId="376009276" sldId="2147483669"/>
            <pc:sldLayoutMk cId="1237531628" sldId="2147483686"/>
          </pc:sldLayoutMkLst>
        </pc:sldLayoutChg>
      </pc:sldMasterChg>
    </pc:docChg>
  </pc:docChgLst>
  <pc:docChgLst>
    <pc:chgData name="Johnson, Kari A." userId="S::11095@apps.everettsd.org::17c1420f-3856-421a-8e6f-3b3f911d8b0e" providerId="AD" clId="Web-{56ADC34B-1A46-D08E-F12F-8AC13EE052D3}"/>
    <pc:docChg chg="addSld delSld modSld sldOrd">
      <pc:chgData name="Johnson, Kari A." userId="S::11095@apps.everettsd.org::17c1420f-3856-421a-8e6f-3b3f911d8b0e" providerId="AD" clId="Web-{56ADC34B-1A46-D08E-F12F-8AC13EE052D3}" dt="2023-11-29T23:24:51.258" v="125"/>
      <pc:docMkLst>
        <pc:docMk/>
      </pc:docMkLst>
      <pc:sldChg chg="addSp delSp modSp">
        <pc:chgData name="Johnson, Kari A." userId="S::11095@apps.everettsd.org::17c1420f-3856-421a-8e6f-3b3f911d8b0e" providerId="AD" clId="Web-{56ADC34B-1A46-D08E-F12F-8AC13EE052D3}" dt="2023-11-29T23:24:51.258" v="125"/>
        <pc:sldMkLst>
          <pc:docMk/>
          <pc:sldMk cId="1092522780" sldId="415"/>
        </pc:sldMkLst>
        <pc:spChg chg="add del mod">
          <ac:chgData name="Johnson, Kari A." userId="S::11095@apps.everettsd.org::17c1420f-3856-421a-8e6f-3b3f911d8b0e" providerId="AD" clId="Web-{56ADC34B-1A46-D08E-F12F-8AC13EE052D3}" dt="2023-11-29T23:21:03.753" v="26"/>
          <ac:spMkLst>
            <pc:docMk/>
            <pc:sldMk cId="1092522780" sldId="415"/>
            <ac:spMk id="13" creationId="{640BFA62-4823-80D8-BFE0-F9D48DD31F29}"/>
          </ac:spMkLst>
        </pc:spChg>
        <pc:spChg chg="add del mod">
          <ac:chgData name="Johnson, Kari A." userId="S::11095@apps.everettsd.org::17c1420f-3856-421a-8e6f-3b3f911d8b0e" providerId="AD" clId="Web-{56ADC34B-1A46-D08E-F12F-8AC13EE052D3}" dt="2023-11-29T23:24:42.539" v="123"/>
          <ac:spMkLst>
            <pc:docMk/>
            <pc:sldMk cId="1092522780" sldId="415"/>
            <ac:spMk id="15" creationId="{99511428-2C3A-F72F-D621-D8A1463C65BD}"/>
          </ac:spMkLst>
        </pc:spChg>
        <pc:graphicFrameChg chg="add del mod modGraphic">
          <ac:chgData name="Johnson, Kari A." userId="S::11095@apps.everettsd.org::17c1420f-3856-421a-8e6f-3b3f911d8b0e" providerId="AD" clId="Web-{56ADC34B-1A46-D08E-F12F-8AC13EE052D3}" dt="2023-11-29T23:19:18.157" v="18"/>
          <ac:graphicFrameMkLst>
            <pc:docMk/>
            <pc:sldMk cId="1092522780" sldId="415"/>
            <ac:graphicFrameMk id="8" creationId="{1AD1B0D7-174E-C0BF-CB8A-738F8FC527C5}"/>
          </ac:graphicFrameMkLst>
        </pc:graphicFrameChg>
        <pc:graphicFrameChg chg="add del mod modGraphic">
          <ac:chgData name="Johnson, Kari A." userId="S::11095@apps.everettsd.org::17c1420f-3856-421a-8e6f-3b3f911d8b0e" providerId="AD" clId="Web-{56ADC34B-1A46-D08E-F12F-8AC13EE052D3}" dt="2023-11-29T23:23:56.242" v="111"/>
          <ac:graphicFrameMkLst>
            <pc:docMk/>
            <pc:sldMk cId="1092522780" sldId="415"/>
            <ac:graphicFrameMk id="12" creationId="{4BDC0C9E-C242-973F-96CB-7DDD55BCAA0A}"/>
          </ac:graphicFrameMkLst>
        </pc:graphicFrameChg>
        <pc:graphicFrameChg chg="add mod modGraphic">
          <ac:chgData name="Johnson, Kari A." userId="S::11095@apps.everettsd.org::17c1420f-3856-421a-8e6f-3b3f911d8b0e" providerId="AD" clId="Web-{56ADC34B-1A46-D08E-F12F-8AC13EE052D3}" dt="2023-11-29T23:24:51.258" v="125"/>
          <ac:graphicFrameMkLst>
            <pc:docMk/>
            <pc:sldMk cId="1092522780" sldId="415"/>
            <ac:graphicFrameMk id="17" creationId="{C30255C9-BCDD-9DA6-272D-7B0BAF7B37C1}"/>
          </ac:graphicFrameMkLst>
        </pc:graphicFrameChg>
        <pc:picChg chg="del mod">
          <ac:chgData name="Johnson, Kari A." userId="S::11095@apps.everettsd.org::17c1420f-3856-421a-8e6f-3b3f911d8b0e" providerId="AD" clId="Web-{56ADC34B-1A46-D08E-F12F-8AC13EE052D3}" dt="2023-11-29T23:18:34.547" v="8"/>
          <ac:picMkLst>
            <pc:docMk/>
            <pc:sldMk cId="1092522780" sldId="415"/>
            <ac:picMk id="6" creationId="{67729AE1-02A8-6C47-C590-47A59EEC7550}"/>
          </ac:picMkLst>
        </pc:picChg>
        <pc:picChg chg="del mod">
          <ac:chgData name="Johnson, Kari A." userId="S::11095@apps.everettsd.org::17c1420f-3856-421a-8e6f-3b3f911d8b0e" providerId="AD" clId="Web-{56ADC34B-1A46-D08E-F12F-8AC13EE052D3}" dt="2023-11-29T23:18:26.047" v="5"/>
          <ac:picMkLst>
            <pc:docMk/>
            <pc:sldMk cId="1092522780" sldId="415"/>
            <ac:picMk id="9" creationId="{EF20656E-A863-DAB4-B9AF-D5E5754F77E2}"/>
          </ac:picMkLst>
        </pc:picChg>
        <pc:picChg chg="mod">
          <ac:chgData name="Johnson, Kari A." userId="S::11095@apps.everettsd.org::17c1420f-3856-421a-8e6f-3b3f911d8b0e" providerId="AD" clId="Web-{56ADC34B-1A46-D08E-F12F-8AC13EE052D3}" dt="2023-11-29T23:22:42.365" v="107" actId="1076"/>
          <ac:picMkLst>
            <pc:docMk/>
            <pc:sldMk cId="1092522780" sldId="415"/>
            <ac:picMk id="11" creationId="{EB8079E6-E83D-91CF-C592-1BA1E6E3F5B7}"/>
          </ac:picMkLst>
        </pc:picChg>
      </pc:sldChg>
      <pc:sldChg chg="new del ord">
        <pc:chgData name="Johnson, Kari A." userId="S::11095@apps.everettsd.org::17c1420f-3856-421a-8e6f-3b3f911d8b0e" providerId="AD" clId="Web-{56ADC34B-1A46-D08E-F12F-8AC13EE052D3}" dt="2023-11-29T23:18:08.328" v="2"/>
        <pc:sldMkLst>
          <pc:docMk/>
          <pc:sldMk cId="313024067" sldId="2402"/>
        </pc:sldMkLst>
      </pc:sldChg>
      <pc:sldChg chg="add replId">
        <pc:chgData name="Johnson, Kari A." userId="S::11095@apps.everettsd.org::17c1420f-3856-421a-8e6f-3b3f911d8b0e" providerId="AD" clId="Web-{56ADC34B-1A46-D08E-F12F-8AC13EE052D3}" dt="2023-11-29T23:18:12.375" v="3"/>
        <pc:sldMkLst>
          <pc:docMk/>
          <pc:sldMk cId="819835256" sldId="24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11/30/2023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2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2" y="4586629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80"/>
            <a:ext cx="8147008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9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9" y="1980001"/>
            <a:ext cx="3887391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3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3" y="1980001"/>
            <a:ext cx="386834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2" y="1620000"/>
            <a:ext cx="8147009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8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2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2" y="4586629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08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9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5740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9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4" y="1447605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4030141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3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157922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49453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37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369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800" y="3817746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6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9849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400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6" y="214028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7" y="877518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4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5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9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38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604967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80"/>
            <a:ext cx="8147008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9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9" y="1980001"/>
            <a:ext cx="3887391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3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3" y="1980001"/>
            <a:ext cx="386834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531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2" y="1620000"/>
            <a:ext cx="8147009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5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4" y="1447605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9304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773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8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762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0704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431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3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800" y="3817746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6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400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6" y="214028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7" y="877518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4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5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9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6" y="126806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9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4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6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1" y="5962139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8" y="6094200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80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November 30, 2023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80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2" y="1260003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3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39" indent="-197639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21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395" indent="-2059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34" indent="-197639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16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6" y="126806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9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4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6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1" y="5962139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8" y="6094200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80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October 26, 2023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80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2" y="1260003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3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294928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39" indent="-197639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21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395" indent="-2059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34" indent="-197639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16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ushare.everett.k12.wa.us/docushare/dsweb/Get/Document-139982/Form%20504-4%20Parent-Guardian%20Consent%20for%20Evaluation%20-%20Fillable.pdf" TargetMode="External"/><Relationship Id="rId4" Type="http://schemas.openxmlformats.org/officeDocument/2006/relationships/hyperlink" Target="https://docushare.everett.k12.wa.us/docushare/dsweb/Get/Document-139981/Form%20504-3%20Request%20for%20504%20Determination%20-%20Fillable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82" y="4297221"/>
            <a:ext cx="3416254" cy="540280"/>
          </a:xfrm>
        </p:spPr>
        <p:txBody>
          <a:bodyPr/>
          <a:lstStyle/>
          <a:p>
            <a:r>
              <a:rPr lang="en-US" sz="2100" noProof="1"/>
              <a:t>November 30, 2023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2820935"/>
            <a:ext cx="4687219" cy="1207759"/>
          </a:xfrm>
        </p:spPr>
        <p:txBody>
          <a:bodyPr/>
          <a:lstStyle/>
          <a:p>
            <a:pPr>
              <a:lnSpc>
                <a:spcPts val="3750"/>
              </a:lnSpc>
            </a:pPr>
            <a:r>
              <a:rPr lang="en-US" dirty="0"/>
              <a:t>District Counselor Meeting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4429682" y="4612117"/>
            <a:ext cx="759619" cy="759619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2973711" y="5388734"/>
            <a:ext cx="1291078" cy="448824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4667522" y="3631816"/>
            <a:ext cx="680525" cy="1289417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138609" y="5551925"/>
            <a:ext cx="1291078" cy="448824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965094" y="5460470"/>
            <a:ext cx="2929874" cy="540279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2326696" y="1309060"/>
            <a:ext cx="1623825" cy="1331537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287934"/>
              <a:ext cx="1409330" cy="463156"/>
              <a:chOff x="5688496" y="637622"/>
              <a:chExt cx="1409330" cy="46315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37622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 w="2857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/>
                    <a:ea typeface="+mn-ea"/>
                    <a:cs typeface="+mn-cs"/>
                  </a:rPr>
                  <a:t>Inspire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705553" y="642929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9222E"/>
                    </a:solidFill>
                    <a:effectLst/>
                    <a:uLnTx/>
                    <a:uFillTx/>
                    <a:latin typeface="Arial Black"/>
                    <a:ea typeface="+mn-ea"/>
                    <a:cs typeface="+mn-cs"/>
                  </a:rPr>
                  <a:t>Inspire</a:t>
                </a:r>
              </a:p>
            </p:txBody>
          </p:sp>
        </p:grp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AC3847-D125-4587-A986-07BE5CBE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61" y="301622"/>
            <a:ext cx="753280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THE KEY QUESTIONS…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F60B-C538-BB9C-AFDE-6EA575E33511}"/>
              </a:ext>
            </a:extLst>
          </p:cNvPr>
          <p:cNvSpPr txBox="1"/>
          <p:nvPr/>
        </p:nvSpPr>
        <p:spPr>
          <a:xfrm>
            <a:off x="986828" y="2322026"/>
            <a:ext cx="7353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When does a </a:t>
            </a:r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>
                <a:solidFill>
                  <a:srgbClr val="01447B"/>
                </a:solidFill>
              </a:rPr>
              <a:t> manage a student 504 and when does a </a:t>
            </a: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>
                <a:solidFill>
                  <a:srgbClr val="01447B"/>
                </a:solidFill>
              </a:rPr>
              <a:t> serve in that role?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24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How do I develop/write </a:t>
            </a:r>
            <a:r>
              <a:rPr lang="en-US" sz="2400" b="1">
                <a:solidFill>
                  <a:srgbClr val="E57200"/>
                </a:solidFill>
              </a:rPr>
              <a:t>accommodations</a:t>
            </a:r>
            <a:r>
              <a:rPr lang="en-US" sz="2400">
                <a:solidFill>
                  <a:srgbClr val="01447B"/>
                </a:solidFill>
              </a:rPr>
              <a:t> for things that are outside of my wheelhouse?</a:t>
            </a:r>
          </a:p>
        </p:txBody>
      </p:sp>
    </p:spTree>
    <p:extLst>
      <p:ext uri="{BB962C8B-B14F-4D97-AF65-F5344CB8AC3E}">
        <p14:creationId xmlns:p14="http://schemas.microsoft.com/office/powerpoint/2010/main" val="102524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3FFD6-0DDE-6543-3C00-165C824D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43" y="2583985"/>
            <a:ext cx="8571681" cy="3246722"/>
          </a:xfrm>
          <a:prstGeom prst="rect">
            <a:avLst/>
          </a:prstGeom>
        </p:spPr>
      </p:pic>
      <p:pic>
        <p:nvPicPr>
          <p:cNvPr id="14" name="Picture 13" descr="A red cross in a circle&#10;&#10;Description automatically generated">
            <a:extLst>
              <a:ext uri="{FF2B5EF4-FFF2-40B4-BE49-F238E27FC236}">
                <a16:creationId xmlns:a16="http://schemas.microsoft.com/office/drawing/2014/main" id="{FF161932-D35E-E2E5-DB8D-985A9E863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28" y="4284121"/>
            <a:ext cx="1200000" cy="1209524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6C4CF819-4EC1-A011-07E8-E5F10BF57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10" y="3730494"/>
            <a:ext cx="1200000" cy="1209524"/>
          </a:xfrm>
          <a:prstGeom prst="rect">
            <a:avLst/>
          </a:prstGeom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2452ADBD-ADCF-AD89-485E-630D7C61D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810" y="4020061"/>
            <a:ext cx="1200000" cy="1209524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D057CD4B-408D-3482-E83D-F607C8B1F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593" y="3759929"/>
            <a:ext cx="1200000" cy="1209524"/>
          </a:xfrm>
          <a:prstGeom prst="rect">
            <a:avLst/>
          </a:prstGeom>
        </p:spPr>
      </p:pic>
      <p:pic>
        <p:nvPicPr>
          <p:cNvPr id="20" name="Picture 19" descr="A red cross in a circle&#10;&#10;Description automatically generated">
            <a:extLst>
              <a:ext uri="{FF2B5EF4-FFF2-40B4-BE49-F238E27FC236}">
                <a16:creationId xmlns:a16="http://schemas.microsoft.com/office/drawing/2014/main" id="{EFE446F1-FE56-55B6-7771-3CF904901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446" y="3484661"/>
            <a:ext cx="1200000" cy="1209524"/>
          </a:xfrm>
          <a:prstGeom prst="rect">
            <a:avLst/>
          </a:prstGeom>
        </p:spPr>
      </p:pic>
      <p:pic>
        <p:nvPicPr>
          <p:cNvPr id="19" name="Picture 18" descr="A red cross in a circle&#10;&#10;Description automatically generated">
            <a:extLst>
              <a:ext uri="{FF2B5EF4-FFF2-40B4-BE49-F238E27FC236}">
                <a16:creationId xmlns:a16="http://schemas.microsoft.com/office/drawing/2014/main" id="{FF400833-38AD-30DC-42AF-4E03B4D5D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828" y="3397001"/>
            <a:ext cx="1200000" cy="1209524"/>
          </a:xfrm>
          <a:prstGeom prst="rect">
            <a:avLst/>
          </a:prstGeom>
        </p:spPr>
      </p:pic>
      <p:pic>
        <p:nvPicPr>
          <p:cNvPr id="25" name="Picture 24" descr="A red cross in a circle&#10;&#10;Description automatically generated">
            <a:extLst>
              <a:ext uri="{FF2B5EF4-FFF2-40B4-BE49-F238E27FC236}">
                <a16:creationId xmlns:a16="http://schemas.microsoft.com/office/drawing/2014/main" id="{3CF56503-5A29-8887-8DC7-11CD647AA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661" y="2780943"/>
            <a:ext cx="1200000" cy="1209524"/>
          </a:xfrm>
          <a:prstGeom prst="rect">
            <a:avLst/>
          </a:prstGeom>
        </p:spPr>
      </p:pic>
      <p:pic>
        <p:nvPicPr>
          <p:cNvPr id="21" name="Picture 20" descr="A red cross in a circle&#10;&#10;Description automatically generated">
            <a:extLst>
              <a:ext uri="{FF2B5EF4-FFF2-40B4-BE49-F238E27FC236}">
                <a16:creationId xmlns:a16="http://schemas.microsoft.com/office/drawing/2014/main" id="{5A4C2929-7D43-3D4D-A39C-199A7CB49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518" y="3158807"/>
            <a:ext cx="1200000" cy="1209524"/>
          </a:xfrm>
          <a:prstGeom prst="rect">
            <a:avLst/>
          </a:prstGeom>
        </p:spPr>
      </p:pic>
      <p:pic>
        <p:nvPicPr>
          <p:cNvPr id="22" name="Picture 21" descr="A red cross in a circle&#10;&#10;Description automatically generated">
            <a:extLst>
              <a:ext uri="{FF2B5EF4-FFF2-40B4-BE49-F238E27FC236}">
                <a16:creationId xmlns:a16="http://schemas.microsoft.com/office/drawing/2014/main" id="{F7E7D6C1-9660-E31C-7A2E-EFE426D9D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08" y="2980949"/>
            <a:ext cx="1200000" cy="1209524"/>
          </a:xfrm>
          <a:prstGeom prst="rect">
            <a:avLst/>
          </a:prstGeom>
        </p:spPr>
      </p:pic>
      <p:pic>
        <p:nvPicPr>
          <p:cNvPr id="24" name="Picture 23" descr="A red cross in a circle&#10;&#10;Description automatically generated">
            <a:extLst>
              <a:ext uri="{FF2B5EF4-FFF2-40B4-BE49-F238E27FC236}">
                <a16:creationId xmlns:a16="http://schemas.microsoft.com/office/drawing/2014/main" id="{CBCE945D-1536-9781-748E-2C78BEF0B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12" y="2099374"/>
            <a:ext cx="1200000" cy="1209524"/>
          </a:xfrm>
          <a:prstGeom prst="rect">
            <a:avLst/>
          </a:prstGeom>
        </p:spPr>
      </p:pic>
      <p:pic>
        <p:nvPicPr>
          <p:cNvPr id="27" name="Picture 26" descr="A red cross in a circle&#10;&#10;Description automatically generated">
            <a:extLst>
              <a:ext uri="{FF2B5EF4-FFF2-40B4-BE49-F238E27FC236}">
                <a16:creationId xmlns:a16="http://schemas.microsoft.com/office/drawing/2014/main" id="{01076AAC-34F2-2DB2-3EB9-DC69542AA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251" y="1565240"/>
            <a:ext cx="1200000" cy="1209524"/>
          </a:xfrm>
          <a:prstGeom prst="rect">
            <a:avLst/>
          </a:prstGeom>
        </p:spPr>
      </p:pic>
      <p:pic>
        <p:nvPicPr>
          <p:cNvPr id="26" name="Picture 25" descr="A red cross in a circle&#10;&#10;Description automatically generated">
            <a:extLst>
              <a:ext uri="{FF2B5EF4-FFF2-40B4-BE49-F238E27FC236}">
                <a16:creationId xmlns:a16="http://schemas.microsoft.com/office/drawing/2014/main" id="{D863CFB8-CC29-04E1-7500-397EF67A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889" y="2133882"/>
            <a:ext cx="1200000" cy="1209524"/>
          </a:xfrm>
          <a:prstGeom prst="rect">
            <a:avLst/>
          </a:prstGeom>
        </p:spPr>
      </p:pic>
      <p:pic>
        <p:nvPicPr>
          <p:cNvPr id="23" name="Picture 22" descr="A red cross in a circle&#10;&#10;Description automatically generated">
            <a:extLst>
              <a:ext uri="{FF2B5EF4-FFF2-40B4-BE49-F238E27FC236}">
                <a16:creationId xmlns:a16="http://schemas.microsoft.com/office/drawing/2014/main" id="{ED1A5480-FDC3-6F71-24DC-2E21DF27C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556" y="2605180"/>
            <a:ext cx="1200000" cy="1209524"/>
          </a:xfrm>
          <a:prstGeom prst="rect">
            <a:avLst/>
          </a:prstGeom>
        </p:spPr>
      </p:pic>
      <p:pic>
        <p:nvPicPr>
          <p:cNvPr id="4" name="Picture 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FFF4C2DB-9A3A-B327-7238-B49E1381C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5547">
            <a:off x="7211046" y="2047673"/>
            <a:ext cx="1178407" cy="109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FC6ED2-E4C2-6B33-9502-7F0E3E744A0C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3FFD6-0DDE-6543-3C00-165C824D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5021" y="2537803"/>
            <a:ext cx="8571682" cy="3246722"/>
          </a:xfrm>
          <a:prstGeom prst="rect">
            <a:avLst/>
          </a:prstGeom>
        </p:spPr>
      </p:pic>
      <p:pic>
        <p:nvPicPr>
          <p:cNvPr id="13" name="Picture 12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A5E4A21-70DC-6548-5E8A-EDAC9BF21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6695860" y="1974581"/>
            <a:ext cx="1828571" cy="1695238"/>
          </a:xfrm>
          <a:prstGeom prst="rect">
            <a:avLst/>
          </a:prstGeom>
        </p:spPr>
      </p:pic>
      <p:pic>
        <p:nvPicPr>
          <p:cNvPr id="9" name="Picture 8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8AE22255-1B43-1968-A324-46587087E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6872744" y="2840045"/>
            <a:ext cx="1828571" cy="1695238"/>
          </a:xfrm>
          <a:prstGeom prst="rect">
            <a:avLst/>
          </a:prstGeom>
        </p:spPr>
      </p:pic>
      <p:pic>
        <p:nvPicPr>
          <p:cNvPr id="6" name="Picture 5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6A793F3D-6899-978F-DE67-686D3910F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7197621" y="3754925"/>
            <a:ext cx="1828571" cy="1695238"/>
          </a:xfrm>
          <a:prstGeom prst="rect">
            <a:avLst/>
          </a:prstGeom>
        </p:spPr>
      </p:pic>
      <p:pic>
        <p:nvPicPr>
          <p:cNvPr id="12" name="Picture 11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4D4EAB79-EC10-629E-8B8E-211400415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5941465" y="2337216"/>
            <a:ext cx="1828571" cy="1695238"/>
          </a:xfrm>
          <a:prstGeom prst="rect">
            <a:avLst/>
          </a:prstGeom>
        </p:spPr>
      </p:pic>
      <p:pic>
        <p:nvPicPr>
          <p:cNvPr id="8" name="Picture 7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02B08B48-C282-C1A6-0586-62EBBDB96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6145911" y="3313545"/>
            <a:ext cx="1828571" cy="1695238"/>
          </a:xfrm>
          <a:prstGeom prst="rect">
            <a:avLst/>
          </a:prstGeom>
        </p:spPr>
      </p:pic>
      <p:pic>
        <p:nvPicPr>
          <p:cNvPr id="11" name="Picture 10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218A8AEA-D78B-2C76-85D2-2D90DF8FC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8834">
            <a:off x="5057184" y="2933944"/>
            <a:ext cx="1828571" cy="1695238"/>
          </a:xfrm>
          <a:prstGeom prst="rect">
            <a:avLst/>
          </a:prstGeom>
        </p:spPr>
      </p:pic>
      <p:pic>
        <p:nvPicPr>
          <p:cNvPr id="4" name="Picture 3" descr="A red cross in a circle&#10;&#10;Description automatically generated">
            <a:extLst>
              <a:ext uri="{FF2B5EF4-FFF2-40B4-BE49-F238E27FC236}">
                <a16:creationId xmlns:a16="http://schemas.microsoft.com/office/drawing/2014/main" id="{5545DDA2-A2E2-DB76-3DAF-D754D719B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8461">
            <a:off x="1051046" y="2111963"/>
            <a:ext cx="949254" cy="9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E87BE4-D0C0-13C4-83C1-41635C0DF21F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pic>
        <p:nvPicPr>
          <p:cNvPr id="22" name="Picture 21" descr="A red cross in a circle&#10;&#10;Description automatically generated">
            <a:extLst>
              <a:ext uri="{FF2B5EF4-FFF2-40B4-BE49-F238E27FC236}">
                <a16:creationId xmlns:a16="http://schemas.microsoft.com/office/drawing/2014/main" id="{387FE80E-216E-788E-39D5-222BDDD1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40" y="2865921"/>
            <a:ext cx="1200000" cy="1209524"/>
          </a:xfrm>
          <a:prstGeom prst="rect">
            <a:avLst/>
          </a:prstGeom>
        </p:spPr>
      </p:pic>
      <p:pic>
        <p:nvPicPr>
          <p:cNvPr id="21" name="Picture 20" descr="A red cross in a circle&#10;&#10;Description automatically generated">
            <a:extLst>
              <a:ext uri="{FF2B5EF4-FFF2-40B4-BE49-F238E27FC236}">
                <a16:creationId xmlns:a16="http://schemas.microsoft.com/office/drawing/2014/main" id="{B392C6CD-1D5F-3298-D752-B5B2D22B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08" y="2971506"/>
            <a:ext cx="1200000" cy="1209524"/>
          </a:xfrm>
          <a:prstGeom prst="rect">
            <a:avLst/>
          </a:prstGeom>
        </p:spPr>
      </p:pic>
      <p:pic>
        <p:nvPicPr>
          <p:cNvPr id="20" name="Picture 19" descr="A red cross in a circle&#10;&#10;Description automatically generated">
            <a:extLst>
              <a:ext uri="{FF2B5EF4-FFF2-40B4-BE49-F238E27FC236}">
                <a16:creationId xmlns:a16="http://schemas.microsoft.com/office/drawing/2014/main" id="{ADD1E15A-3734-18BC-42EB-CA53FB0F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1" y="3193321"/>
            <a:ext cx="1200000" cy="12095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4" name="Picture 13" descr="A cartoon of a seesaw&#10;&#10;Description automatically generated">
            <a:extLst>
              <a:ext uri="{FF2B5EF4-FFF2-40B4-BE49-F238E27FC236}">
                <a16:creationId xmlns:a16="http://schemas.microsoft.com/office/drawing/2014/main" id="{9A7372EF-D9EF-3B74-5A09-ABBB09718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54325" y="3343149"/>
            <a:ext cx="9144000" cy="2558915"/>
          </a:xfrm>
          <a:prstGeom prst="rect">
            <a:avLst/>
          </a:prstGeom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46B2776C-1D9D-4990-7B56-E2E5B15D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841502"/>
            <a:ext cx="1200000" cy="1209524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A7C46D0C-11D4-1987-4C2A-4A3C3DB8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91" y="3664679"/>
            <a:ext cx="1200000" cy="1209524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206927CD-3434-BF0A-0111-3BD40372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524" y="3487856"/>
            <a:ext cx="1200000" cy="1209524"/>
          </a:xfrm>
          <a:prstGeom prst="rect">
            <a:avLst/>
          </a:prstGeom>
        </p:spPr>
      </p:pic>
      <p:pic>
        <p:nvPicPr>
          <p:cNvPr id="19" name="Picture 18" descr="A red cross in a circle&#10;&#10;Description automatically generated">
            <a:extLst>
              <a:ext uri="{FF2B5EF4-FFF2-40B4-BE49-F238E27FC236}">
                <a16:creationId xmlns:a16="http://schemas.microsoft.com/office/drawing/2014/main" id="{16A48834-15C0-9028-ADC3-68753DE6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57" y="3393510"/>
            <a:ext cx="1200000" cy="1209524"/>
          </a:xfrm>
          <a:prstGeom prst="rect">
            <a:avLst/>
          </a:prstGeom>
        </p:spPr>
      </p:pic>
      <p:pic>
        <p:nvPicPr>
          <p:cNvPr id="24" name="Picture 2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96C1B12D-2BBF-720D-FEBE-B9BD9ECD0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5999">
            <a:off x="6737681" y="2227495"/>
            <a:ext cx="1828571" cy="1695238"/>
          </a:xfrm>
          <a:prstGeom prst="rect">
            <a:avLst/>
          </a:prstGeom>
        </p:spPr>
      </p:pic>
      <p:pic>
        <p:nvPicPr>
          <p:cNvPr id="25" name="Picture 24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180FD18-F26C-DAF8-5E3D-6097EEE41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45999">
            <a:off x="5785441" y="2420617"/>
            <a:ext cx="182857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E0CDCEEB-1A96-513D-4C0C-76F24685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5591723" y="2344461"/>
            <a:ext cx="1828571" cy="1695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48F05B-DF28-9C5E-BD13-2A7F39057F2D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4" name="Picture 13" descr="A cartoon of a seesaw&#10;&#10;Description automatically generated">
            <a:extLst>
              <a:ext uri="{FF2B5EF4-FFF2-40B4-BE49-F238E27FC236}">
                <a16:creationId xmlns:a16="http://schemas.microsoft.com/office/drawing/2014/main" id="{B751D454-6669-6E88-FCDC-759D92379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" y="3229397"/>
            <a:ext cx="9144000" cy="2561450"/>
          </a:xfrm>
          <a:prstGeom prst="rect">
            <a:avLst/>
          </a:prstGeom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A4F4DC3A-B783-ACB9-67CE-34E6C4C01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140" y="2537803"/>
            <a:ext cx="1200000" cy="1209524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C8B3304B-BB76-6AC0-D01F-4B0C7F453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807" y="2711467"/>
            <a:ext cx="1200000" cy="1209524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4DF5C17A-EB85-5BF7-DAE1-B7542BA38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091" y="2885131"/>
            <a:ext cx="1200000" cy="1209524"/>
          </a:xfrm>
          <a:prstGeom prst="rect">
            <a:avLst/>
          </a:prstGeom>
        </p:spPr>
      </p:pic>
      <p:pic>
        <p:nvPicPr>
          <p:cNvPr id="23" name="Picture 22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0E27E1BE-87B7-81B2-5312-7D4C7B06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6581770" y="2370023"/>
            <a:ext cx="1828571" cy="1695238"/>
          </a:xfrm>
          <a:prstGeom prst="rect">
            <a:avLst/>
          </a:prstGeom>
        </p:spPr>
      </p:pic>
      <p:pic>
        <p:nvPicPr>
          <p:cNvPr id="19" name="Picture 18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6C68CAED-BA7A-08D7-AA60-7867F6AC3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7111904" y="3120621"/>
            <a:ext cx="1828571" cy="1695238"/>
          </a:xfrm>
          <a:prstGeom prst="rect">
            <a:avLst/>
          </a:prstGeom>
        </p:spPr>
      </p:pic>
      <p:pic>
        <p:nvPicPr>
          <p:cNvPr id="20" name="Picture 19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2BD291A3-B342-DA78-25A2-0C7C269C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9091">
            <a:off x="5942643" y="2946958"/>
            <a:ext cx="1828571" cy="1695238"/>
          </a:xfrm>
          <a:prstGeom prst="rect">
            <a:avLst/>
          </a:prstGeom>
        </p:spPr>
      </p:pic>
      <p:pic>
        <p:nvPicPr>
          <p:cNvPr id="22" name="Picture 21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89625F03-4FB2-83AC-522A-A5856FC9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256">
            <a:off x="4954627" y="2788237"/>
            <a:ext cx="1828571" cy="1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2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97363-7960-09D9-2848-A9C4B423CCAE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TYPES OF ACCOMMODATIONS</a:t>
            </a:r>
          </a:p>
        </p:txBody>
      </p:sp>
      <p:pic>
        <p:nvPicPr>
          <p:cNvPr id="11" name="Picture 10" descr="A red cross in a circle&#10;&#10;Description automatically generated">
            <a:extLst>
              <a:ext uri="{FF2B5EF4-FFF2-40B4-BE49-F238E27FC236}">
                <a16:creationId xmlns:a16="http://schemas.microsoft.com/office/drawing/2014/main" id="{0D2A5A2C-F95D-57C2-543C-0B3C6F84B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71" y="2604008"/>
            <a:ext cx="1188841" cy="1198276"/>
          </a:xfrm>
          <a:prstGeom prst="rect">
            <a:avLst/>
          </a:prstGeom>
        </p:spPr>
      </p:pic>
      <p:pic>
        <p:nvPicPr>
          <p:cNvPr id="10" name="Picture 9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87DA1AC6-E9EF-CF31-B3D5-EA89F3B7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399" y="2267141"/>
            <a:ext cx="1811566" cy="1679473"/>
          </a:xfrm>
          <a:prstGeom prst="rect">
            <a:avLst/>
          </a:prstGeom>
        </p:spPr>
      </p:pic>
      <p:pic>
        <p:nvPicPr>
          <p:cNvPr id="9" name="Picture 8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4FBD5CA-98D5-0106-73B9-E896D2080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431" y="2454026"/>
            <a:ext cx="1811566" cy="1679473"/>
          </a:xfrm>
          <a:prstGeom prst="rect">
            <a:avLst/>
          </a:prstGeom>
        </p:spPr>
      </p:pic>
      <p:pic>
        <p:nvPicPr>
          <p:cNvPr id="6" name="Picture 5" descr="A black and red balance beam&#10;&#10;Description automatically generated with medium confidence">
            <a:extLst>
              <a:ext uri="{FF2B5EF4-FFF2-40B4-BE49-F238E27FC236}">
                <a16:creationId xmlns:a16="http://schemas.microsoft.com/office/drawing/2014/main" id="{E3500AE5-BAA2-97F2-13EC-C0FC91E64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" y="3343149"/>
            <a:ext cx="9058966" cy="2537630"/>
          </a:xfrm>
          <a:prstGeom prst="rect">
            <a:avLst/>
          </a:prstGeom>
        </p:spPr>
      </p:pic>
      <p:pic>
        <p:nvPicPr>
          <p:cNvPr id="8" name="Picture 7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C4851BC1-5A95-4FF8-D5F9-B9DFBF9E0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7" y="2764642"/>
            <a:ext cx="1811566" cy="1679473"/>
          </a:xfrm>
          <a:prstGeom prst="rect">
            <a:avLst/>
          </a:prstGeom>
        </p:spPr>
      </p:pic>
      <p:pic>
        <p:nvPicPr>
          <p:cNvPr id="22" name="Picture 21" descr="A red cross in a circle&#10;&#10;Description automatically generated">
            <a:extLst>
              <a:ext uri="{FF2B5EF4-FFF2-40B4-BE49-F238E27FC236}">
                <a16:creationId xmlns:a16="http://schemas.microsoft.com/office/drawing/2014/main" id="{387FE80E-216E-788E-39D5-222BDDD1D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17" y="2865921"/>
            <a:ext cx="1188841" cy="1198276"/>
          </a:xfrm>
          <a:prstGeom prst="rect">
            <a:avLst/>
          </a:prstGeom>
        </p:spPr>
      </p:pic>
      <p:pic>
        <p:nvPicPr>
          <p:cNvPr id="21" name="Picture 20" descr="A red cross in a circle&#10;&#10;Description automatically generated">
            <a:extLst>
              <a:ext uri="{FF2B5EF4-FFF2-40B4-BE49-F238E27FC236}">
                <a16:creationId xmlns:a16="http://schemas.microsoft.com/office/drawing/2014/main" id="{B392C6CD-1D5F-3298-D752-B5B2D22B8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20" y="2719963"/>
            <a:ext cx="1188841" cy="1198276"/>
          </a:xfrm>
          <a:prstGeom prst="rect">
            <a:avLst/>
          </a:prstGeom>
        </p:spPr>
      </p:pic>
      <p:pic>
        <p:nvPicPr>
          <p:cNvPr id="20" name="Picture 19" descr="A red cross in a circle&#10;&#10;Description automatically generated">
            <a:extLst>
              <a:ext uri="{FF2B5EF4-FFF2-40B4-BE49-F238E27FC236}">
                <a16:creationId xmlns:a16="http://schemas.microsoft.com/office/drawing/2014/main" id="{ADD1E15A-3734-18BC-42EB-CA53FB0F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7" y="3068187"/>
            <a:ext cx="1188841" cy="11982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6" name="Picture 15" descr="A red cross in a circle&#10;&#10;Description automatically generated">
            <a:extLst>
              <a:ext uri="{FF2B5EF4-FFF2-40B4-BE49-F238E27FC236}">
                <a16:creationId xmlns:a16="http://schemas.microsoft.com/office/drawing/2014/main" id="{46B2776C-1D9D-4990-7B56-E2E5B15D9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4" y="3343149"/>
            <a:ext cx="1188841" cy="1198276"/>
          </a:xfrm>
          <a:prstGeom prst="rect">
            <a:avLst/>
          </a:prstGeom>
        </p:spPr>
      </p:pic>
      <p:pic>
        <p:nvPicPr>
          <p:cNvPr id="17" name="Picture 16" descr="A red cross in a circle&#10;&#10;Description automatically generated">
            <a:extLst>
              <a:ext uri="{FF2B5EF4-FFF2-40B4-BE49-F238E27FC236}">
                <a16:creationId xmlns:a16="http://schemas.microsoft.com/office/drawing/2014/main" id="{A7C46D0C-11D4-1987-4C2A-4A3C3DB8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26" y="3342664"/>
            <a:ext cx="1188841" cy="1198276"/>
          </a:xfrm>
          <a:prstGeom prst="rect">
            <a:avLst/>
          </a:prstGeom>
        </p:spPr>
      </p:pic>
      <p:pic>
        <p:nvPicPr>
          <p:cNvPr id="18" name="Picture 17" descr="A red cross in a circle&#10;&#10;Description automatically generated">
            <a:extLst>
              <a:ext uri="{FF2B5EF4-FFF2-40B4-BE49-F238E27FC236}">
                <a16:creationId xmlns:a16="http://schemas.microsoft.com/office/drawing/2014/main" id="{206927CD-3434-BF0A-0111-3BD40372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36" y="3343149"/>
            <a:ext cx="1188841" cy="1198276"/>
          </a:xfrm>
          <a:prstGeom prst="rect">
            <a:avLst/>
          </a:prstGeom>
        </p:spPr>
      </p:pic>
      <p:pic>
        <p:nvPicPr>
          <p:cNvPr id="19" name="Picture 18" descr="A red cross in a circle&#10;&#10;Description automatically generated">
            <a:extLst>
              <a:ext uri="{FF2B5EF4-FFF2-40B4-BE49-F238E27FC236}">
                <a16:creationId xmlns:a16="http://schemas.microsoft.com/office/drawing/2014/main" id="{16A48834-15C0-9028-ADC3-68753DE60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46" y="3388407"/>
            <a:ext cx="1188841" cy="1198276"/>
          </a:xfrm>
          <a:prstGeom prst="rect">
            <a:avLst/>
          </a:prstGeom>
        </p:spPr>
      </p:pic>
      <p:pic>
        <p:nvPicPr>
          <p:cNvPr id="24" name="Picture 23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96C1B12D-2BBF-720D-FEBE-B9BD9ECD0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92" y="2728649"/>
            <a:ext cx="1811566" cy="1679473"/>
          </a:xfrm>
          <a:prstGeom prst="rect">
            <a:avLst/>
          </a:prstGeom>
        </p:spPr>
      </p:pic>
      <p:pic>
        <p:nvPicPr>
          <p:cNvPr id="25" name="Picture 24" descr="A computer with a stack of books&#10;&#10;Description automatically generated">
            <a:extLst>
              <a:ext uri="{FF2B5EF4-FFF2-40B4-BE49-F238E27FC236}">
                <a16:creationId xmlns:a16="http://schemas.microsoft.com/office/drawing/2014/main" id="{D180FD18-F26C-DAF8-5E3D-6097EEE4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7" y="2865921"/>
            <a:ext cx="1811566" cy="16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THE KEY QUESTIONS…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F60B-C538-BB9C-AFDE-6EA575E33511}"/>
              </a:ext>
            </a:extLst>
          </p:cNvPr>
          <p:cNvSpPr txBox="1"/>
          <p:nvPr/>
        </p:nvSpPr>
        <p:spPr>
          <a:xfrm>
            <a:off x="986828" y="2322026"/>
            <a:ext cx="7353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When does a </a:t>
            </a:r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>
                <a:solidFill>
                  <a:srgbClr val="01447B"/>
                </a:solidFill>
              </a:rPr>
              <a:t> manage a student 504 and when does a </a:t>
            </a: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>
                <a:solidFill>
                  <a:srgbClr val="01447B"/>
                </a:solidFill>
              </a:rPr>
              <a:t> serve in that role?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24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1447B"/>
                </a:solidFill>
              </a:rPr>
              <a:t>If I’m managing a 504 process, how do I develop/write </a:t>
            </a:r>
            <a:r>
              <a:rPr lang="en-US" sz="2400" b="1">
                <a:solidFill>
                  <a:srgbClr val="E57200"/>
                </a:solidFill>
              </a:rPr>
              <a:t>accommodations</a:t>
            </a:r>
            <a:r>
              <a:rPr lang="en-US" sz="2400">
                <a:solidFill>
                  <a:srgbClr val="01447B"/>
                </a:solidFill>
              </a:rPr>
              <a:t> for things that are outside of my wheelhouse?</a:t>
            </a:r>
          </a:p>
        </p:txBody>
      </p:sp>
    </p:spTree>
    <p:extLst>
      <p:ext uri="{BB962C8B-B14F-4D97-AF65-F5344CB8AC3E}">
        <p14:creationId xmlns:p14="http://schemas.microsoft.com/office/powerpoint/2010/main" val="219725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WHAT IS…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D2F60B-C538-BB9C-AFDE-6EA575E33511}"/>
              </a:ext>
            </a:extLst>
          </p:cNvPr>
          <p:cNvSpPr txBox="1"/>
          <p:nvPr/>
        </p:nvSpPr>
        <p:spPr>
          <a:xfrm>
            <a:off x="893352" y="2068529"/>
            <a:ext cx="735314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1447B"/>
                </a:solidFill>
              </a:rPr>
              <a:t>The role of the “</a:t>
            </a:r>
            <a:r>
              <a:rPr lang="en-US" sz="2400" b="1">
                <a:solidFill>
                  <a:srgbClr val="E57200"/>
                </a:solidFill>
              </a:rPr>
              <a:t>manager</a:t>
            </a:r>
            <a:r>
              <a:rPr lang="en-US" sz="2400" b="1">
                <a:solidFill>
                  <a:srgbClr val="01447B"/>
                </a:solidFill>
              </a:rPr>
              <a:t>”…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Gather information for eligibility considerations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Schedule &amp; run the 504 team meeting(s)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Ensure 504 process steps are followed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Ensure all forms are complete and submitted /  uploaded to Special Programs</a:t>
            </a:r>
          </a:p>
          <a:p>
            <a:pPr marL="796925" lvl="1" indent="-339725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Put the plan in action by communicating with teachers and others who need to know</a:t>
            </a:r>
          </a:p>
        </p:txBody>
      </p:sp>
    </p:spTree>
    <p:extLst>
      <p:ext uri="{BB962C8B-B14F-4D97-AF65-F5344CB8AC3E}">
        <p14:creationId xmlns:p14="http://schemas.microsoft.com/office/powerpoint/2010/main" val="217158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39BDF9-28FF-449D-ABE7-71227D3CE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4" y="3760480"/>
            <a:ext cx="3657600" cy="1542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607250" y="287525"/>
            <a:ext cx="6248515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WHO TAKES POINT?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88E0AE-D951-C841-6704-061DBD4D8951}"/>
              </a:ext>
            </a:extLst>
          </p:cNvPr>
          <p:cNvSpPr txBox="1"/>
          <p:nvPr/>
        </p:nvSpPr>
        <p:spPr>
          <a:xfrm>
            <a:off x="5271091" y="1275157"/>
            <a:ext cx="35463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1447B"/>
                </a:solidFill>
              </a:rPr>
              <a:t>Nurse-Managed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Diabetes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Anaphylaxis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Asthma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C9D47-2825-3AA2-2B2D-B93B4188350D}"/>
              </a:ext>
            </a:extLst>
          </p:cNvPr>
          <p:cNvSpPr txBox="1"/>
          <p:nvPr/>
        </p:nvSpPr>
        <p:spPr>
          <a:xfrm>
            <a:off x="5243932" y="2967285"/>
            <a:ext cx="352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1447B"/>
                </a:solidFill>
              </a:rPr>
              <a:t>--------------------------------</a:t>
            </a:r>
          </a:p>
          <a:p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>
                <a:solidFill>
                  <a:srgbClr val="E57200"/>
                </a:solidFill>
              </a:rPr>
              <a:t> serves as consultant for the development &amp; wording</a:t>
            </a:r>
            <a:br>
              <a:rPr lang="en-US" sz="2400">
                <a:solidFill>
                  <a:srgbClr val="E57200"/>
                </a:solidFill>
              </a:rPr>
            </a:br>
            <a:r>
              <a:rPr lang="en-US" sz="2400">
                <a:solidFill>
                  <a:srgbClr val="E57200"/>
                </a:solidFill>
              </a:rPr>
              <a:t>of </a:t>
            </a:r>
            <a:r>
              <a:rPr lang="en-US" sz="2400" b="1">
                <a:solidFill>
                  <a:srgbClr val="E57200"/>
                </a:solidFill>
              </a:rPr>
              <a:t>academic</a:t>
            </a:r>
            <a:r>
              <a:rPr lang="en-US" sz="2400">
                <a:solidFill>
                  <a:srgbClr val="E57200"/>
                </a:solidFill>
              </a:rPr>
              <a:t>-related accommodations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7A43E-2F43-7293-BF00-841AE2350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164" y="1753820"/>
            <a:ext cx="3657600" cy="18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99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A NEEDED ADJUSTMENT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B7BFC1-E579-008D-74F7-7A85FE917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923" y="4300425"/>
            <a:ext cx="3657600" cy="15085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A0D82-5A9E-9B37-76F8-9E08DD6F4675}"/>
              </a:ext>
            </a:extLst>
          </p:cNvPr>
          <p:cNvSpPr txBox="1"/>
          <p:nvPr/>
        </p:nvSpPr>
        <p:spPr>
          <a:xfrm>
            <a:off x="4532894" y="1180735"/>
            <a:ext cx="41596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1447B"/>
                </a:solidFill>
              </a:rPr>
              <a:t>Counselor-Managed</a:t>
            </a:r>
          </a:p>
          <a:p>
            <a:pPr marL="800100" lvl="1" indent="-3429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E57200"/>
                </a:solidFill>
              </a:rPr>
              <a:t>All other scenarios</a:t>
            </a:r>
          </a:p>
          <a:p>
            <a:pPr lvl="1">
              <a:buClr>
                <a:srgbClr val="01447B"/>
              </a:buClr>
            </a:pPr>
            <a:r>
              <a:rPr lang="en-US" sz="2400">
                <a:solidFill>
                  <a:srgbClr val="01447B"/>
                </a:solidFill>
              </a:rPr>
              <a:t>---------------------------------</a:t>
            </a:r>
          </a:p>
          <a:p>
            <a:pPr marL="227013" lvl="1">
              <a:buClr>
                <a:srgbClr val="01447B"/>
              </a:buClr>
            </a:pP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>
                <a:solidFill>
                  <a:srgbClr val="E57200"/>
                </a:solidFill>
              </a:rPr>
              <a:t> serves as consultant for the development &amp; wording of </a:t>
            </a:r>
            <a:r>
              <a:rPr lang="en-US" sz="2400" b="1">
                <a:solidFill>
                  <a:srgbClr val="E57200"/>
                </a:solidFill>
              </a:rPr>
              <a:t>medical</a:t>
            </a:r>
            <a:r>
              <a:rPr lang="en-US" sz="2400">
                <a:solidFill>
                  <a:srgbClr val="E57200"/>
                </a:solidFill>
              </a:rPr>
              <a:t>-related accommodations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D5B2F-C3BA-F8D6-2571-F6636471A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22" y="2073975"/>
            <a:ext cx="3657600" cy="1654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BB0FD-25B1-2422-854F-609AC4538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822" y="4300425"/>
            <a:ext cx="3657600" cy="144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8079E6-E83D-91CF-C592-1BA1E6E3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2989">
            <a:off x="457457" y="1839317"/>
            <a:ext cx="2937302" cy="202973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11428-2C3A-F72F-D621-D8A1463C65BD}"/>
              </a:ext>
            </a:extLst>
          </p:cNvPr>
          <p:cNvSpPr txBox="1"/>
          <p:nvPr/>
        </p:nvSpPr>
        <p:spPr>
          <a:xfrm>
            <a:off x="3152513" y="1323405"/>
            <a:ext cx="55363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rgbClr val="01447B"/>
                </a:solidFill>
                <a:cs typeface="Arial"/>
              </a:rPr>
              <a:t>Please sit at the appropriate table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30255C9-BCDD-9DA6-272D-7B0BAF7B3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03807"/>
              </p:ext>
            </p:extLst>
          </p:nvPr>
        </p:nvGraphicFramePr>
        <p:xfrm>
          <a:off x="3573378" y="2021305"/>
          <a:ext cx="4917646" cy="3948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0885">
                  <a:extLst>
                    <a:ext uri="{9D8B030D-6E8A-4147-A177-3AD203B41FA5}">
                      <a16:colId xmlns:a16="http://schemas.microsoft.com/office/drawing/2014/main" val="3096453998"/>
                    </a:ext>
                  </a:extLst>
                </a:gridCol>
                <a:gridCol w="3706761">
                  <a:extLst>
                    <a:ext uri="{9D8B030D-6E8A-4147-A177-3AD203B41FA5}">
                      <a16:colId xmlns:a16="http://schemas.microsoft.com/office/drawing/2014/main" val="2142732677"/>
                    </a:ext>
                  </a:extLst>
                </a:gridCol>
              </a:tblGrid>
              <a:tr h="316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Table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School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86696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356422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386584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2479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SHS, MAE &amp; JAE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94298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EIS &amp; SLE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08466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EVG &amp; LOE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503159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GMS &amp; FVE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90832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HEA &amp; CWE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25398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39976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PCE &amp; EME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02755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WHE, GAE &amp; HAE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15881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JFE, MCE &amp; MOE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84503"/>
                  </a:ext>
                </a:extLst>
              </a:tr>
              <a:tr h="279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SFE, WOE, VRE &amp; TCE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5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52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HEALTH PLAN &amp; 504’s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DEA054-34DB-654F-EB14-DAB848BC1F31}"/>
              </a:ext>
            </a:extLst>
          </p:cNvPr>
          <p:cNvSpPr txBox="1"/>
          <p:nvPr/>
        </p:nvSpPr>
        <p:spPr>
          <a:xfrm>
            <a:off x="856721" y="2305737"/>
            <a:ext cx="7426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1447B"/>
                </a:solidFill>
              </a:rPr>
              <a:t>What are key differences between a “</a:t>
            </a:r>
            <a:r>
              <a:rPr lang="en-US" sz="2800" b="1">
                <a:solidFill>
                  <a:srgbClr val="E57200"/>
                </a:solidFill>
              </a:rPr>
              <a:t>health plan</a:t>
            </a:r>
            <a:r>
              <a:rPr lang="en-US" sz="2400">
                <a:solidFill>
                  <a:srgbClr val="01447B"/>
                </a:solidFill>
              </a:rPr>
              <a:t>” and a “</a:t>
            </a:r>
            <a:r>
              <a:rPr lang="en-US" sz="2800" b="1">
                <a:solidFill>
                  <a:srgbClr val="E57200"/>
                </a:solidFill>
              </a:rPr>
              <a:t>504 plan</a:t>
            </a:r>
            <a:r>
              <a:rPr lang="en-US" sz="2400">
                <a:solidFill>
                  <a:srgbClr val="01447B"/>
                </a:solidFill>
              </a:rPr>
              <a:t>”?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Do </a:t>
            </a:r>
            <a:r>
              <a:rPr lang="en-US" sz="2400" b="1">
                <a:solidFill>
                  <a:srgbClr val="E57200"/>
                </a:solidFill>
              </a:rPr>
              <a:t>all</a:t>
            </a:r>
            <a:r>
              <a:rPr lang="en-US" sz="2400">
                <a:solidFill>
                  <a:srgbClr val="01447B"/>
                </a:solidFill>
              </a:rPr>
              <a:t> 504’s need an accompanying health plan?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Do </a:t>
            </a:r>
            <a:r>
              <a:rPr lang="en-US" sz="2400" b="1">
                <a:solidFill>
                  <a:srgbClr val="E57200"/>
                </a:solidFill>
              </a:rPr>
              <a:t>all</a:t>
            </a:r>
            <a:r>
              <a:rPr lang="en-US" sz="2400">
                <a:solidFill>
                  <a:srgbClr val="01447B"/>
                </a:solidFill>
              </a:rPr>
              <a:t> health plans need an accompanying 504 plan?</a:t>
            </a:r>
          </a:p>
          <a:p>
            <a:endParaRPr lang="en-US" sz="2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504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757502-A117-80DB-7358-30BB4C2E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10" y="1285246"/>
            <a:ext cx="4762123" cy="470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5133E6F-936E-186A-7EC4-D2ABB1DF6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16078"/>
            <a:ext cx="2900847" cy="1199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48BD2-1305-4917-63E6-072B2329CF5A}"/>
              </a:ext>
            </a:extLst>
          </p:cNvPr>
          <p:cNvSpPr txBox="1"/>
          <p:nvPr/>
        </p:nvSpPr>
        <p:spPr>
          <a:xfrm>
            <a:off x="3232088" y="915914"/>
            <a:ext cx="4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E57200"/>
                </a:solidFill>
              </a:rPr>
              <a:t>Substantial Impairment Determination</a:t>
            </a:r>
          </a:p>
        </p:txBody>
      </p:sp>
    </p:spTree>
    <p:extLst>
      <p:ext uri="{BB962C8B-B14F-4D97-AF65-F5344CB8AC3E}">
        <p14:creationId xmlns:p14="http://schemas.microsoft.com/office/powerpoint/2010/main" val="59332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504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5DEE0-BA7B-F535-AA5E-95C598014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67" b="986"/>
          <a:stretch/>
        </p:blipFill>
        <p:spPr>
          <a:xfrm>
            <a:off x="2408222" y="1226829"/>
            <a:ext cx="5189236" cy="4888871"/>
          </a:xfrm>
          <a:prstGeom prst="rect">
            <a:avLst/>
          </a:prstGeom>
        </p:spPr>
      </p:pic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3D6AC-04C9-944D-5402-E6E60A555354}"/>
              </a:ext>
            </a:extLst>
          </p:cNvPr>
          <p:cNvSpPr txBox="1"/>
          <p:nvPr/>
        </p:nvSpPr>
        <p:spPr>
          <a:xfrm>
            <a:off x="2983917" y="857497"/>
            <a:ext cx="4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E57200"/>
                </a:solidFill>
              </a:rPr>
              <a:t>Impact Below Threshold</a:t>
            </a:r>
          </a:p>
        </p:txBody>
      </p:sp>
    </p:spTree>
    <p:extLst>
      <p:ext uri="{BB962C8B-B14F-4D97-AF65-F5344CB8AC3E}">
        <p14:creationId xmlns:p14="http://schemas.microsoft.com/office/powerpoint/2010/main" val="8381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504 ELIGIBILITY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9F9FF7-7F9D-7DF7-7B50-4913EFA5ECE5}"/>
              </a:ext>
            </a:extLst>
          </p:cNvPr>
          <p:cNvSpPr txBox="1"/>
          <p:nvPr/>
        </p:nvSpPr>
        <p:spPr>
          <a:xfrm>
            <a:off x="2551001" y="1638803"/>
            <a:ext cx="403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E57200"/>
                </a:solidFill>
              </a:rPr>
              <a:t>Impact Above Threshold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20FE2-63A0-EFBD-B61F-D8B66FDA8398}"/>
              </a:ext>
            </a:extLst>
          </p:cNvPr>
          <p:cNvGrpSpPr/>
          <p:nvPr/>
        </p:nvGrpSpPr>
        <p:grpSpPr>
          <a:xfrm>
            <a:off x="1419779" y="1823469"/>
            <a:ext cx="5866310" cy="3682630"/>
            <a:chOff x="1419779" y="1823469"/>
            <a:chExt cx="5866310" cy="36826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F16549-FC4C-05A8-522D-BFC3865C4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239"/>
            <a:stretch/>
          </p:blipFill>
          <p:spPr>
            <a:xfrm>
              <a:off x="1853760" y="2109458"/>
              <a:ext cx="5432329" cy="33966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F3A430-C606-B1B8-4183-242A484371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592"/>
            <a:stretch/>
          </p:blipFill>
          <p:spPr>
            <a:xfrm>
              <a:off x="1419779" y="1823469"/>
              <a:ext cx="628738" cy="3396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7241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986828" y="2274838"/>
            <a:ext cx="7353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SCENARIO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 i="1">
                <a:solidFill>
                  <a:srgbClr val="01447B"/>
                </a:solidFill>
              </a:rPr>
              <a:t>During a conversation, a parent explains to you that they believe their student needs a 504 plan.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How might you respond, and what are some appropriate steps to take?</a:t>
            </a:r>
          </a:p>
        </p:txBody>
      </p:sp>
    </p:spTree>
    <p:extLst>
      <p:ext uri="{BB962C8B-B14F-4D97-AF65-F5344CB8AC3E}">
        <p14:creationId xmlns:p14="http://schemas.microsoft.com/office/powerpoint/2010/main" val="2967137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970322" y="1529769"/>
            <a:ext cx="78220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APPROPRIATE STEPS</a:t>
            </a:r>
          </a:p>
          <a:p>
            <a:endParaRPr lang="en-US" sz="16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>
                <a:solidFill>
                  <a:srgbClr val="01447B"/>
                </a:solidFill>
              </a:rPr>
              <a:t>Ask questions to gauge their understanding the </a:t>
            </a:r>
            <a:r>
              <a:rPr lang="en-US" sz="2400" b="1">
                <a:solidFill>
                  <a:srgbClr val="01447B"/>
                </a:solidFill>
              </a:rPr>
              <a:t>purpose</a:t>
            </a:r>
            <a:r>
              <a:rPr lang="en-US" sz="2400">
                <a:solidFill>
                  <a:srgbClr val="01447B"/>
                </a:solidFill>
              </a:rPr>
              <a:t> of a 504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1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>
                <a:solidFill>
                  <a:srgbClr val="01447B"/>
                </a:solidFill>
              </a:rPr>
              <a:t>Help </a:t>
            </a:r>
            <a:r>
              <a:rPr lang="en-US" sz="2400" b="1">
                <a:solidFill>
                  <a:srgbClr val="01447B"/>
                </a:solidFill>
              </a:rPr>
              <a:t>fill in any gaps in understanding </a:t>
            </a:r>
            <a:r>
              <a:rPr lang="en-US" sz="2400">
                <a:solidFill>
                  <a:srgbClr val="01447B"/>
                </a:solidFill>
              </a:rPr>
              <a:t>if/as needed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9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To determine whether the student has an impairment that substantially limits one or more major life activities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And if so, to provide accommodations so that the student can access and benefit from their education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986828" y="1419059"/>
            <a:ext cx="73531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APPROPRIATE STEPS</a:t>
            </a:r>
          </a:p>
          <a:p>
            <a:endParaRPr lang="en-US" sz="14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en-US" sz="2400">
                <a:solidFill>
                  <a:srgbClr val="01447B"/>
                </a:solidFill>
              </a:rPr>
              <a:t>Explain the parts of the 504 </a:t>
            </a:r>
            <a:r>
              <a:rPr lang="en-US" sz="2400" b="1">
                <a:solidFill>
                  <a:srgbClr val="01447B"/>
                </a:solidFill>
              </a:rPr>
              <a:t>process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Request a referral for evaluation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sz="1400">
                <a:solidFill>
                  <a:srgbClr val="01447B"/>
                </a:solidFill>
              </a:rPr>
              <a:t>Provide them a </a:t>
            </a:r>
            <a:r>
              <a:rPr lang="en-US" sz="1400">
                <a:solidFill>
                  <a:srgbClr val="3333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504-3 form</a:t>
            </a:r>
            <a:br>
              <a:rPr lang="en-US" sz="1400">
                <a:solidFill>
                  <a:srgbClr val="3333FF"/>
                </a:solidFill>
              </a:rPr>
            </a:br>
            <a:endParaRPr lang="en-US" sz="300">
              <a:solidFill>
                <a:srgbClr val="3333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Provide consent for an evaluation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sz="1400">
                <a:solidFill>
                  <a:srgbClr val="01447B"/>
                </a:solidFill>
              </a:rPr>
              <a:t>Provide them a </a:t>
            </a:r>
            <a:r>
              <a:rPr lang="en-US" sz="1400">
                <a:solidFill>
                  <a:srgbClr val="3333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504-4 form</a:t>
            </a:r>
            <a:br>
              <a:rPr lang="en-US" sz="1400">
                <a:solidFill>
                  <a:srgbClr val="3333FF"/>
                </a:solidFill>
              </a:rPr>
            </a:br>
            <a:endParaRPr lang="en-US" sz="300">
              <a:solidFill>
                <a:srgbClr val="3333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The school team evaluates</a:t>
            </a:r>
          </a:p>
          <a:p>
            <a:pPr marL="1371600" lvl="2" indent="-457200">
              <a:buFont typeface="Arial" panose="020B0604020202020204" pitchFamily="34" charset="0"/>
              <a:buChar char="–"/>
            </a:pPr>
            <a:r>
              <a:rPr lang="en-US" sz="1400">
                <a:solidFill>
                  <a:srgbClr val="01447B"/>
                </a:solidFill>
              </a:rPr>
              <a:t>Although Section 504 does not give parents/guardians the right to participate in a 504 meeting, EPS considers this best practice whenever possible/appropriate.</a:t>
            </a:r>
            <a:br>
              <a:rPr lang="en-US" sz="1400">
                <a:solidFill>
                  <a:srgbClr val="01447B"/>
                </a:solidFill>
              </a:rPr>
            </a:br>
            <a:endParaRPr lang="en-US" sz="3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If eligible, the team creates a 504 plan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3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The school puts the plan in action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300">
              <a:solidFill>
                <a:srgbClr val="01447B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1447B"/>
                </a:solidFill>
              </a:rPr>
              <a:t>The school reviews and evaluates the plan</a:t>
            </a:r>
          </a:p>
        </p:txBody>
      </p:sp>
    </p:spTree>
    <p:extLst>
      <p:ext uri="{BB962C8B-B14F-4D97-AF65-F5344CB8AC3E}">
        <p14:creationId xmlns:p14="http://schemas.microsoft.com/office/powerpoint/2010/main" val="3381562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778598" y="2082031"/>
            <a:ext cx="773165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APPROPRIATE STEPS</a:t>
            </a:r>
          </a:p>
          <a:p>
            <a:endParaRPr lang="en-US" sz="1600">
              <a:solidFill>
                <a:srgbClr val="01447B"/>
              </a:solidFill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400">
                <a:solidFill>
                  <a:srgbClr val="01447B"/>
                </a:solidFill>
              </a:rPr>
              <a:t>After receiving a submitted 504-3 form – or when adequate information is available – determine appropriate </a:t>
            </a:r>
            <a:r>
              <a:rPr lang="en-US" sz="2400" b="1">
                <a:solidFill>
                  <a:srgbClr val="01447B"/>
                </a:solidFill>
              </a:rPr>
              <a:t>manager </a:t>
            </a:r>
            <a:r>
              <a:rPr lang="en-US" sz="2400">
                <a:solidFill>
                  <a:srgbClr val="01447B"/>
                </a:solidFill>
              </a:rPr>
              <a:t>to organize/communicate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pPr marL="1371600" lvl="2" indent="-4572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E57200"/>
                </a:solidFill>
              </a:rPr>
              <a:t>NURSE</a:t>
            </a:r>
            <a:r>
              <a:rPr lang="en-US" sz="2400" b="1">
                <a:solidFill>
                  <a:srgbClr val="01447B"/>
                </a:solidFill>
              </a:rPr>
              <a:t> * </a:t>
            </a:r>
            <a:r>
              <a:rPr lang="en-US" sz="2400">
                <a:solidFill>
                  <a:srgbClr val="01447B"/>
                </a:solidFill>
              </a:rPr>
              <a:t>- Diabetes, Anaphylaxis, Asthma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900">
              <a:solidFill>
                <a:srgbClr val="01447B"/>
              </a:solidFill>
            </a:endParaRPr>
          </a:p>
          <a:p>
            <a:pPr marL="1371600" lvl="2" indent="-457200">
              <a:buClr>
                <a:srgbClr val="01447B"/>
              </a:buCl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E57200"/>
                </a:solidFill>
              </a:rPr>
              <a:t>COUNSELOR</a:t>
            </a:r>
            <a:r>
              <a:rPr lang="en-US" sz="2400" b="1">
                <a:solidFill>
                  <a:srgbClr val="01447B"/>
                </a:solidFill>
              </a:rPr>
              <a:t> * </a:t>
            </a:r>
            <a:r>
              <a:rPr lang="en-US" sz="2400">
                <a:solidFill>
                  <a:srgbClr val="01447B"/>
                </a:solidFill>
              </a:rPr>
              <a:t>- All other scenarios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2400">
              <a:solidFill>
                <a:srgbClr val="01447B"/>
              </a:solidFill>
            </a:endParaRPr>
          </a:p>
          <a:p>
            <a:pPr marL="0" lvl="1" algn="ctr">
              <a:buClr>
                <a:srgbClr val="01447B"/>
              </a:buClr>
            </a:pPr>
            <a:r>
              <a:rPr lang="en-US" i="1">
                <a:solidFill>
                  <a:srgbClr val="01447B"/>
                </a:solidFill>
              </a:rPr>
              <a:t>*unless mutually agreed otherwise in the best interest of the student</a:t>
            </a:r>
            <a:r>
              <a:rPr lang="en-US" sz="2400">
                <a:solidFill>
                  <a:srgbClr val="01447B"/>
                </a:solidFill>
              </a:rPr>
              <a:t>   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49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PROCESS POINTS TO PONDER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6D9D1-A32F-4FE1-F8A0-BAA1CFCD90F4}"/>
              </a:ext>
            </a:extLst>
          </p:cNvPr>
          <p:cNvSpPr txBox="1"/>
          <p:nvPr/>
        </p:nvSpPr>
        <p:spPr>
          <a:xfrm>
            <a:off x="778598" y="2082031"/>
            <a:ext cx="77316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WHAT NOT TO DO</a:t>
            </a:r>
          </a:p>
          <a:p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Avoid sharing your initial </a:t>
            </a:r>
            <a:r>
              <a:rPr lang="en-US" sz="2400" b="1">
                <a:solidFill>
                  <a:srgbClr val="01447B"/>
                </a:solidFill>
              </a:rPr>
              <a:t>speculations</a:t>
            </a:r>
            <a:r>
              <a:rPr lang="en-US" sz="2400">
                <a:solidFill>
                  <a:srgbClr val="01447B"/>
                </a:solidFill>
              </a:rPr>
              <a:t> about whether the student will/won’t qualify for a 504. In other words, don’t inadvertently hold an informal evaluation meeting.</a:t>
            </a:r>
            <a:br>
              <a:rPr lang="en-US" sz="2400">
                <a:solidFill>
                  <a:srgbClr val="01447B"/>
                </a:solidFill>
              </a:rPr>
            </a:br>
            <a:endParaRPr lang="en-US" sz="1000">
              <a:solidFill>
                <a:srgbClr val="01447B"/>
              </a:solidFill>
            </a:endParaRPr>
          </a:p>
          <a:p>
            <a:pPr marL="800100" lvl="1" indent="-342900">
              <a:buClr>
                <a:srgbClr val="E57200"/>
              </a:buClr>
              <a:buFont typeface="Arial" panose="020B0604020202020204" pitchFamily="34" charset="0"/>
              <a:buChar char="‒"/>
            </a:pPr>
            <a:r>
              <a:rPr lang="en-US" sz="2400">
                <a:solidFill>
                  <a:srgbClr val="01447B"/>
                </a:solidFill>
              </a:rPr>
              <a:t>Remember, you need </a:t>
            </a:r>
            <a:r>
              <a:rPr lang="en-US" sz="2400" b="1">
                <a:solidFill>
                  <a:srgbClr val="01447B"/>
                </a:solidFill>
              </a:rPr>
              <a:t>consent</a:t>
            </a:r>
            <a:r>
              <a:rPr lang="en-US" sz="2400">
                <a:solidFill>
                  <a:srgbClr val="01447B"/>
                </a:solidFill>
              </a:rPr>
              <a:t> to evaluate</a:t>
            </a:r>
          </a:p>
          <a:p>
            <a:pPr marL="800100" lvl="1" indent="-342900">
              <a:buClr>
                <a:srgbClr val="E57200"/>
              </a:buClr>
              <a:buFont typeface="Arial" panose="020B0604020202020204" pitchFamily="34" charset="0"/>
              <a:buChar char="‒"/>
            </a:pPr>
            <a:r>
              <a:rPr lang="en-US" sz="2400">
                <a:solidFill>
                  <a:srgbClr val="01447B"/>
                </a:solidFill>
              </a:rPr>
              <a:t>Determination is a </a:t>
            </a:r>
            <a:r>
              <a:rPr lang="en-US" sz="2400" b="1">
                <a:solidFill>
                  <a:srgbClr val="01447B"/>
                </a:solidFill>
              </a:rPr>
              <a:t>team decision</a:t>
            </a:r>
            <a:r>
              <a:rPr lang="en-US" sz="2400">
                <a:solidFill>
                  <a:srgbClr val="01447B"/>
                </a:solidFill>
              </a:rPr>
              <a:t>, not individual   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20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bone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 Explain your thinking as a table group.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1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2B923-8B22-01F8-49AF-F8FBEE0EAAB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QUICK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511428-2C3A-F72F-D621-D8A1463C65BD}"/>
              </a:ext>
            </a:extLst>
          </p:cNvPr>
          <p:cNvSpPr txBox="1"/>
          <p:nvPr/>
        </p:nvSpPr>
        <p:spPr>
          <a:xfrm>
            <a:off x="1801737" y="2172654"/>
            <a:ext cx="5536376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Counseling Intern Opportunities</a:t>
            </a:r>
            <a:br>
              <a:rPr lang="en-US" sz="2400" b="1" dirty="0">
                <a:solidFill>
                  <a:srgbClr val="01447B"/>
                </a:solidFill>
                <a:cs typeface="Arial"/>
              </a:rPr>
            </a:br>
            <a:endParaRPr lang="en-US" sz="1000" b="1" dirty="0">
              <a:solidFill>
                <a:srgbClr val="01447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Clarification About Forms in “</a:t>
            </a:r>
            <a:r>
              <a:rPr lang="en-US" sz="2400" b="1" dirty="0" err="1">
                <a:solidFill>
                  <a:srgbClr val="01447B"/>
                </a:solidFill>
                <a:cs typeface="Arial"/>
              </a:rPr>
              <a:t>StudentCrisisSupport</a:t>
            </a:r>
            <a:r>
              <a:rPr lang="en-US" sz="2400" b="1" dirty="0">
                <a:solidFill>
                  <a:srgbClr val="01447B"/>
                </a:solidFill>
                <a:cs typeface="Arial"/>
              </a:rPr>
              <a:t>” Folders</a:t>
            </a:r>
            <a:br>
              <a:rPr lang="en-US" sz="2400" b="1" dirty="0">
                <a:solidFill>
                  <a:srgbClr val="01447B"/>
                </a:solidFill>
                <a:cs typeface="Arial"/>
              </a:rPr>
            </a:br>
            <a:endParaRPr lang="en-US" sz="1000" b="1" dirty="0">
              <a:solidFill>
                <a:srgbClr val="01447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January Counselor Meeting</a:t>
            </a:r>
            <a:br>
              <a:rPr lang="en-US" sz="2400" b="1" dirty="0">
                <a:solidFill>
                  <a:srgbClr val="01447B"/>
                </a:solidFill>
                <a:cs typeface="Arial"/>
              </a:rPr>
            </a:br>
            <a:endParaRPr lang="en-US" sz="1000" b="1" dirty="0">
              <a:solidFill>
                <a:srgbClr val="01447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1447B"/>
                </a:solidFill>
                <a:cs typeface="Arial"/>
              </a:rPr>
              <a:t>College Board Accommodations | Due to Lindsey by 12/15 </a:t>
            </a:r>
          </a:p>
        </p:txBody>
      </p:sp>
    </p:spTree>
    <p:extLst>
      <p:ext uri="{BB962C8B-B14F-4D97-AF65-F5344CB8AC3E}">
        <p14:creationId xmlns:p14="http://schemas.microsoft.com/office/powerpoint/2010/main" val="3750210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wrist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 How does this additional information influence your thinking?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left wrist </a:t>
            </a:r>
            <a:r>
              <a:rPr lang="en-US" sz="2400" b="1" i="1">
                <a:solidFill>
                  <a:srgbClr val="01447B"/>
                </a:solidFill>
              </a:rPr>
              <a:t>– and they are right hand dominant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How does this additional information influence your thinking?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8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LET’S DO SOME ROLE PLAYS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A2F97C-3EB1-1563-114A-368665C60AB1}"/>
              </a:ext>
            </a:extLst>
          </p:cNvPr>
          <p:cNvSpPr txBox="1"/>
          <p:nvPr/>
        </p:nvSpPr>
        <p:spPr>
          <a:xfrm>
            <a:off x="834520" y="1656791"/>
            <a:ext cx="77316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E57200"/>
                </a:solidFill>
              </a:rPr>
              <a:t>Hypothetical Scenario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6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The team is meeting to determine if a student is eligible for a 504 plan.</a:t>
            </a:r>
          </a:p>
          <a:p>
            <a:endParaRPr lang="en-US" sz="11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For the sake of this role play, here’s what you know:</a:t>
            </a:r>
          </a:p>
          <a:p>
            <a:endParaRPr lang="en-US" sz="1000">
              <a:solidFill>
                <a:srgbClr val="01447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01447B"/>
                </a:solidFill>
              </a:rPr>
              <a:t>The student has a broken </a:t>
            </a:r>
            <a:r>
              <a:rPr lang="en-US" sz="2400" b="1" i="1">
                <a:solidFill>
                  <a:srgbClr val="E57200"/>
                </a:solidFill>
              </a:rPr>
              <a:t>right wrist </a:t>
            </a:r>
            <a:r>
              <a:rPr lang="en-US" sz="2400" b="1" i="1">
                <a:solidFill>
                  <a:srgbClr val="01447B"/>
                </a:solidFill>
              </a:rPr>
              <a:t>– and they are right hand dominant</a:t>
            </a:r>
            <a:br>
              <a:rPr lang="en-US" sz="2400" b="1" i="1">
                <a:solidFill>
                  <a:srgbClr val="01447B"/>
                </a:solidFill>
              </a:rPr>
            </a:br>
            <a:endParaRPr lang="en-US" sz="1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Is the student eligible for a 504 plan? How does this additional information influence your thinking?</a:t>
            </a:r>
            <a:endParaRPr lang="en-US" sz="1400">
              <a:solidFill>
                <a:srgbClr val="014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OUTCOMES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12A0C7-EA79-C24C-5FAF-1002A204DD8B}"/>
              </a:ext>
            </a:extLst>
          </p:cNvPr>
          <p:cNvSpPr txBox="1"/>
          <p:nvPr/>
        </p:nvSpPr>
        <p:spPr>
          <a:xfrm>
            <a:off x="656054" y="1756095"/>
            <a:ext cx="7910125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1447B"/>
                </a:solidFill>
              </a:rPr>
              <a:t>Important Takeaways</a:t>
            </a:r>
            <a:br>
              <a:rPr lang="en-US" sz="2400" b="1">
                <a:solidFill>
                  <a:srgbClr val="E57200"/>
                </a:solidFill>
              </a:rPr>
            </a:br>
            <a:endParaRPr lang="en-US" sz="1100" b="1">
              <a:solidFill>
                <a:srgbClr val="E57200"/>
              </a:solidFill>
            </a:endParaRPr>
          </a:p>
          <a:p>
            <a:r>
              <a:rPr lang="en-US" sz="2400">
                <a:solidFill>
                  <a:srgbClr val="E57200"/>
                </a:solidFill>
              </a:rPr>
              <a:t>Do we have enough information to conclude eligibility using the following 3 questions (see 504-5)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>
                <a:solidFill>
                  <a:srgbClr val="01447B"/>
                </a:solidFill>
              </a:rPr>
              <a:t>Does the student have a physical or mental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impairment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?</a:t>
            </a:r>
            <a:br>
              <a:rPr lang="en-US" sz="2200" b="0" i="0" u="none" strike="noStrike" baseline="0">
                <a:solidFill>
                  <a:srgbClr val="01447B"/>
                </a:solidFill>
              </a:rPr>
            </a:br>
            <a:endParaRPr lang="en-US" sz="1050" b="0" i="0" u="none" strike="noStrike" baseline="0">
              <a:solidFill>
                <a:srgbClr val="01447B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>
                <a:solidFill>
                  <a:srgbClr val="01447B"/>
                </a:solidFill>
              </a:rPr>
              <a:t>If so, does the impairment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substantially limit 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one or more major life activities?</a:t>
            </a:r>
            <a:br>
              <a:rPr lang="en-US" sz="2200" b="0" i="0" u="none" strike="noStrike" baseline="0">
                <a:solidFill>
                  <a:srgbClr val="01447B"/>
                </a:solidFill>
              </a:rPr>
            </a:br>
            <a:endParaRPr lang="en-US" sz="1100" b="0" i="0" u="none" strike="noStrike" baseline="0">
              <a:solidFill>
                <a:srgbClr val="01447B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200" b="0" i="0" u="none" strike="noStrike" baseline="0">
                <a:solidFill>
                  <a:srgbClr val="01447B"/>
                </a:solidFill>
              </a:rPr>
              <a:t>If so</a:t>
            </a:r>
            <a:r>
              <a:rPr lang="en-US" sz="2200">
                <a:solidFill>
                  <a:srgbClr val="01447B"/>
                </a:solidFill>
              </a:rPr>
              <a:t>, 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are there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accommodations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,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aids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, and/or </a:t>
            </a:r>
            <a:r>
              <a:rPr lang="en-US" sz="2200" b="1" i="0" u="none" strike="noStrike" baseline="0">
                <a:solidFill>
                  <a:srgbClr val="01447B"/>
                </a:solidFill>
              </a:rPr>
              <a:t>services </a:t>
            </a:r>
            <a:r>
              <a:rPr lang="en-US" sz="2200" b="0" i="0" u="none" strike="noStrike" baseline="0">
                <a:solidFill>
                  <a:srgbClr val="01447B"/>
                </a:solidFill>
              </a:rPr>
              <a:t>that the student needs in order to access and benefit from their education?</a:t>
            </a:r>
            <a:endParaRPr lang="en-US" sz="2200">
              <a:solidFill>
                <a:srgbClr val="01447B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C14AE-B4A9-FD06-7A6E-417483005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04" y="1871379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4A5CE5-857A-2DB5-A7F2-BA6414008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473" y="1897125"/>
            <a:ext cx="20955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15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Q &amp; A TIME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 descr="Light bulbs drawn on a chalkboard&#10;&#10;Description automatically generated">
            <a:extLst>
              <a:ext uri="{FF2B5EF4-FFF2-40B4-BE49-F238E27FC236}">
                <a16:creationId xmlns:a16="http://schemas.microsoft.com/office/drawing/2014/main" id="{6141A165-6C22-D5BC-25E4-7F5E018733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49" b="19179"/>
          <a:stretch/>
        </p:blipFill>
        <p:spPr>
          <a:xfrm>
            <a:off x="1207694" y="2507276"/>
            <a:ext cx="6724461" cy="2680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C1CB6-7B80-DB63-949C-F2EF79FBED59}"/>
              </a:ext>
            </a:extLst>
          </p:cNvPr>
          <p:cNvSpPr txBox="1"/>
          <p:nvPr/>
        </p:nvSpPr>
        <p:spPr>
          <a:xfrm>
            <a:off x="1917542" y="1408238"/>
            <a:ext cx="530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1447B"/>
                </a:solidFill>
              </a:rPr>
              <a:t>What questions do you have that would benefit from further clarity?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C3994-E8F8-7CE8-10A7-7C734B9839D1}"/>
              </a:ext>
            </a:extLst>
          </p:cNvPr>
          <p:cNvSpPr txBox="1"/>
          <p:nvPr/>
        </p:nvSpPr>
        <p:spPr>
          <a:xfrm>
            <a:off x="1917542" y="5431231"/>
            <a:ext cx="530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1447B"/>
                </a:solidFill>
                <a:latin typeface="Neutra Text TF Alt" panose="02000000000000000000" pitchFamily="2" charset="0"/>
              </a:rPr>
              <a:t>Thank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8351B2-0824-E289-9C7F-503D49276596}"/>
              </a:ext>
            </a:extLst>
          </p:cNvPr>
          <p:cNvSpPr txBox="1"/>
          <p:nvPr/>
        </p:nvSpPr>
        <p:spPr>
          <a:xfrm>
            <a:off x="3187639" y="865355"/>
            <a:ext cx="5304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>
                <a:solidFill>
                  <a:srgbClr val="E57200"/>
                </a:solidFill>
              </a:rPr>
              <a:t>“Clear is kind.”  </a:t>
            </a:r>
            <a:r>
              <a:rPr lang="en-US" sz="1600" i="1">
                <a:solidFill>
                  <a:srgbClr val="B9B9B9"/>
                </a:solidFill>
              </a:rPr>
              <a:t>- </a:t>
            </a:r>
            <a:r>
              <a:rPr lang="en-US" sz="1600" i="1" err="1">
                <a:solidFill>
                  <a:srgbClr val="B9B9B9"/>
                </a:solidFill>
              </a:rPr>
              <a:t>Brené</a:t>
            </a:r>
            <a:r>
              <a:rPr lang="en-US" sz="1600" i="1">
                <a:solidFill>
                  <a:srgbClr val="B9B9B9"/>
                </a:solidFill>
              </a:rPr>
              <a:t> Brown</a:t>
            </a:r>
            <a:endParaRPr lang="en-US" sz="2400" i="1">
              <a:solidFill>
                <a:srgbClr val="B9B9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097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XXXXX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3824619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XXXXX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1270222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XXXXX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2528336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XXXXX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1822684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XXXXX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0" name="Picture 9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5C5CC361-155E-C1F0-4936-EADFBDF5F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1" y="311979"/>
            <a:ext cx="2900847" cy="119967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98965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2B923-8B22-01F8-49AF-F8FBEE0EAAB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TODAY’S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C1630A-C3C3-A169-9A22-36D2619F8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74" y="2381250"/>
            <a:ext cx="8226479" cy="195275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871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536954E-E024-9BA5-0E7F-E5A61BC17880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45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536954E-E024-9BA5-0E7F-E5A61BC17880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69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536954E-E024-9BA5-0E7F-E5A61BC17880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8079E6-E83D-91CF-C592-1BA1E6E3F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2989">
            <a:off x="4364174" y="2595598"/>
            <a:ext cx="4248743" cy="28960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06A656-C20F-2E50-0532-13A99560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58" y="305632"/>
            <a:ext cx="3440316" cy="1416263"/>
          </a:xfrm>
          <a:prstGeom prst="rect">
            <a:avLst/>
          </a:prstGeom>
        </p:spPr>
      </p:pic>
      <p:pic>
        <p:nvPicPr>
          <p:cNvPr id="6" name="Picture 2" descr="Section 504 of the Americans with Disabilities Act – Student Support  Services – Davidson County Schools">
            <a:extLst>
              <a:ext uri="{FF2B5EF4-FFF2-40B4-BE49-F238E27FC236}">
                <a16:creationId xmlns:a16="http://schemas.microsoft.com/office/drawing/2014/main" id="{67729AE1-02A8-6C47-C590-47A59EEC7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t="2603" r="5480" b="22857"/>
          <a:stretch/>
        </p:blipFill>
        <p:spPr bwMode="auto">
          <a:xfrm>
            <a:off x="748192" y="2992392"/>
            <a:ext cx="3362196" cy="2907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41300" dist="152400" dir="33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0656E-A863-DAB4-B9AF-D5E5754F7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1186" y="1626928"/>
            <a:ext cx="337747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536954E-E024-9BA5-0E7F-E5A61BC17880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0986F-7D18-EF10-4985-2967D63B8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13" y="229176"/>
            <a:ext cx="8147373" cy="3363514"/>
          </a:xfrm>
          <a:prstGeom prst="rect">
            <a:avLst/>
          </a:prstGeom>
        </p:spPr>
      </p:pic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C4B2FDE3-2926-9043-A0D8-65036445345F}"/>
              </a:ext>
            </a:extLst>
          </p:cNvPr>
          <p:cNvSpPr/>
          <p:nvPr/>
        </p:nvSpPr>
        <p:spPr>
          <a:xfrm rot="11218365">
            <a:off x="-393913" y="1263784"/>
            <a:ext cx="6573883" cy="1802361"/>
          </a:xfrm>
          <a:prstGeom prst="irregularSeal2">
            <a:avLst/>
          </a:prstGeom>
          <a:noFill/>
          <a:ln w="120650">
            <a:solidFill>
              <a:srgbClr val="FFCC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CDF45-455E-DC8F-8EA7-DC78D4D81E5F}"/>
              </a:ext>
            </a:extLst>
          </p:cNvPr>
          <p:cNvSpPr txBox="1"/>
          <p:nvPr/>
        </p:nvSpPr>
        <p:spPr>
          <a:xfrm>
            <a:off x="1036620" y="3936011"/>
            <a:ext cx="707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1447B"/>
                </a:solidFill>
                <a:latin typeface="Neutra Text TF Alt" panose="02000000000000000000" pitchFamily="2" charset="0"/>
              </a:rPr>
              <a:t>…Where our priority is always the kids!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F32F2984-E436-83B8-A31B-2108BC9D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76" y="4864107"/>
            <a:ext cx="1299043" cy="1188747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</p:spTree>
    <p:extLst>
      <p:ext uri="{BB962C8B-B14F-4D97-AF65-F5344CB8AC3E}">
        <p14:creationId xmlns:p14="http://schemas.microsoft.com/office/powerpoint/2010/main" val="122744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SECTION 504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id="{002C1F75-7928-DB2D-E14B-74B408D7200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3289" y="1545335"/>
            <a:ext cx="6693980" cy="3346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88EB8-09E4-1F0D-3AB4-AB648FB267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924" r="73776"/>
          <a:stretch/>
        </p:blipFill>
        <p:spPr>
          <a:xfrm>
            <a:off x="1173289" y="5373576"/>
            <a:ext cx="2509765" cy="5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SECTION 504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788EB8-09E4-1F0D-3AB4-AB648FB26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924" r="73776"/>
          <a:stretch/>
        </p:blipFill>
        <p:spPr>
          <a:xfrm>
            <a:off x="1173289" y="5373576"/>
            <a:ext cx="2509765" cy="506106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651769F2-3277-0F2D-15D1-CD853642619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36559" y="1486988"/>
            <a:ext cx="2938832" cy="36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2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63A03-2AEE-1EC5-9B68-9BF3A324CAEB}"/>
              </a:ext>
            </a:extLst>
          </p:cNvPr>
          <p:cNvSpPr txBox="1"/>
          <p:nvPr/>
        </p:nvSpPr>
        <p:spPr>
          <a:xfrm>
            <a:off x="2507810" y="287525"/>
            <a:ext cx="6347956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800" b="1">
                <a:solidFill>
                  <a:schemeClr val="bg1"/>
                </a:solidFill>
                <a:latin typeface="Myriad Pro"/>
                <a:cs typeface="Myriad Pro"/>
              </a:rPr>
              <a:t>A NEEDED ADJUSTMENT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13E9F-F998-94B7-7073-B602EA84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8" y="305632"/>
            <a:ext cx="2906981" cy="119670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38A71-9B66-6147-C7D8-2ECC64248924}"/>
              </a:ext>
            </a:extLst>
          </p:cNvPr>
          <p:cNvSpPr txBox="1"/>
          <p:nvPr/>
        </p:nvSpPr>
        <p:spPr>
          <a:xfrm>
            <a:off x="893352" y="2274838"/>
            <a:ext cx="73531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1447B"/>
                </a:solidFill>
              </a:rPr>
              <a:t>There has been some confusion introduced by the use of terms that </a:t>
            </a:r>
            <a:r>
              <a:rPr lang="en-US" sz="2400" b="1">
                <a:solidFill>
                  <a:srgbClr val="01447B"/>
                </a:solidFill>
              </a:rPr>
              <a:t>incorrectly</a:t>
            </a:r>
            <a:r>
              <a:rPr lang="en-US" sz="2400">
                <a:solidFill>
                  <a:srgbClr val="01447B"/>
                </a:solidFill>
              </a:rPr>
              <a:t> imply that there are “</a:t>
            </a:r>
            <a:r>
              <a:rPr lang="en-US" sz="2800">
                <a:solidFill>
                  <a:srgbClr val="E57200"/>
                </a:solidFill>
              </a:rPr>
              <a:t>medical 504’s</a:t>
            </a:r>
            <a:r>
              <a:rPr lang="en-US" sz="2400">
                <a:solidFill>
                  <a:srgbClr val="01447B"/>
                </a:solidFill>
              </a:rPr>
              <a:t>” and “</a:t>
            </a:r>
            <a:r>
              <a:rPr lang="en-US" sz="2800">
                <a:solidFill>
                  <a:srgbClr val="E57200"/>
                </a:solidFill>
              </a:rPr>
              <a:t>academic 504’s</a:t>
            </a:r>
            <a:r>
              <a:rPr lang="en-US" sz="2400">
                <a:solidFill>
                  <a:srgbClr val="01447B"/>
                </a:solidFill>
              </a:rPr>
              <a:t>”</a:t>
            </a:r>
          </a:p>
          <a:p>
            <a:endParaRPr lang="en-US" sz="2400">
              <a:solidFill>
                <a:srgbClr val="01447B"/>
              </a:solidFill>
            </a:endParaRPr>
          </a:p>
          <a:p>
            <a:r>
              <a:rPr lang="en-US" sz="2400">
                <a:solidFill>
                  <a:srgbClr val="01447B"/>
                </a:solidFill>
              </a:rPr>
              <a:t>In Everett Public Schools, we are going to change our practice to refer to them simply as “</a:t>
            </a:r>
            <a:r>
              <a:rPr lang="en-US" sz="2800" b="1">
                <a:solidFill>
                  <a:srgbClr val="E57200"/>
                </a:solidFill>
              </a:rPr>
              <a:t>504’s</a:t>
            </a:r>
            <a:r>
              <a:rPr lang="en-US" sz="2400">
                <a:solidFill>
                  <a:srgbClr val="01447B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769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1_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1216</Words>
  <Application>Microsoft Office PowerPoint</Application>
  <PresentationFormat>On-screen Show (4:3)</PresentationFormat>
  <Paragraphs>257</Paragraphs>
  <Slides>42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Calibri</vt:lpstr>
      <vt:lpstr>Myriad Pro</vt:lpstr>
      <vt:lpstr>Neutra Text TF Alt</vt:lpstr>
      <vt:lpstr>Times New Roman</vt:lpstr>
      <vt:lpstr>Office Theme</vt:lpstr>
      <vt:lpstr>1_Office Theme</vt:lpstr>
      <vt:lpstr>District Counselor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Counselor Meeting</dc:title>
  <dc:creator>Peters, David S.</dc:creator>
  <cp:lastModifiedBy>Peters, David S.</cp:lastModifiedBy>
  <cp:revision>1</cp:revision>
  <dcterms:created xsi:type="dcterms:W3CDTF">2022-10-28T22:54:22Z</dcterms:created>
  <dcterms:modified xsi:type="dcterms:W3CDTF">2023-11-30T15:17:58Z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